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66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0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19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93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5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5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8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4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8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8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0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Thursday 4th February </a:t>
            </a:r>
            <a:b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Use speech with expression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4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Using expression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Now we are going to use our voices again but we are going to try and use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expression?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Expression is the way that something is said. 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express your feelings through speaking.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95370"/>
            <a:ext cx="23526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641" y="2132856"/>
            <a:ext cx="21812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79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Using expression</a:t>
            </a:r>
            <a:b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What expression do each of these pictures show?</a:t>
            </a:r>
            <a:b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it with someone at home and match the words to the picture.</a:t>
            </a:r>
            <a:endParaRPr lang="en-GB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1440160" cy="138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83" y="3354646"/>
            <a:ext cx="1727879" cy="142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274" y="1564284"/>
            <a:ext cx="143984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65"/>
          <a:stretch/>
        </p:blipFill>
        <p:spPr bwMode="auto">
          <a:xfrm>
            <a:off x="251520" y="3347184"/>
            <a:ext cx="1458063" cy="139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6" b="86913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705" y="1531768"/>
            <a:ext cx="1565962" cy="182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922" y="3103507"/>
            <a:ext cx="1555768" cy="16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07" y="5228354"/>
            <a:ext cx="1454372" cy="152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432" y="5228354"/>
            <a:ext cx="1434258" cy="143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5"/>
          <a:stretch/>
        </p:blipFill>
        <p:spPr bwMode="auto">
          <a:xfrm>
            <a:off x="4026274" y="4928525"/>
            <a:ext cx="1527737" cy="182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28184" y="2320368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tired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9871" y="3419393"/>
            <a:ext cx="1665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surprised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8553" y="4415492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0539" y="1885082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calm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00582" y="5950020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excited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39430" y="4150354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angry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98068" y="520609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upset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4403" y="2814842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scared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57394" y="5943361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6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Using expression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Now we are going to use our voices again but we are going to try and use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sheet called ‘English alternative 1- Using expression’ and complete the activity by role playing the extract again but this time, using expression for the different parts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different expressions on the sheet to help you.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95370"/>
            <a:ext cx="23526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641" y="2132856"/>
            <a:ext cx="21812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48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Thursday 4th February   Learning intention: Use speech with expression</vt:lpstr>
      <vt:lpstr>Using expression</vt:lpstr>
      <vt:lpstr>Using expression What expression do each of these pictures show? Discuss it with someone at home and match the words to the picture.</vt:lpstr>
      <vt:lpstr>Using expression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speech</dc:title>
  <dc:creator>Craggs, Charlotte</dc:creator>
  <cp:lastModifiedBy>Craggs, Charlotte</cp:lastModifiedBy>
  <cp:revision>20</cp:revision>
  <dcterms:created xsi:type="dcterms:W3CDTF">2021-02-02T10:26:04Z</dcterms:created>
  <dcterms:modified xsi:type="dcterms:W3CDTF">2021-02-02T14:48:00Z</dcterms:modified>
</cp:coreProperties>
</file>