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7" r:id="rId4"/>
    <p:sldId id="27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77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66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4804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197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6932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5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65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58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47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78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98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35C93-626B-4BC8-BA44-D90B7579C1E4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75314-8469-4A69-9957-34F07FD9B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810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Thursday 4th February </a:t>
            </a:r>
            <a:b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Learning intention: Use speech with expression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84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Using expression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5496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Now we are going to use our voices again but we are going to try and use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expression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What is expression?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Expression is the way that something is said. 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You express your feelings through speaking.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595370"/>
            <a:ext cx="2352675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9641" y="2132856"/>
            <a:ext cx="218122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8794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Using expression</a:t>
            </a:r>
            <a:b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What expression do each of these pictures show?</a:t>
            </a:r>
            <a:b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Discuss it with someone at home and match the words to the picture.</a:t>
            </a:r>
            <a:endParaRPr lang="en-GB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700808"/>
            <a:ext cx="1440160" cy="1383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383" y="3354646"/>
            <a:ext cx="1727879" cy="1427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6274" y="1564284"/>
            <a:ext cx="1439847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65"/>
          <a:stretch/>
        </p:blipFill>
        <p:spPr bwMode="auto">
          <a:xfrm>
            <a:off x="251520" y="3347184"/>
            <a:ext cx="1458063" cy="139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36" b="86913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705" y="1531768"/>
            <a:ext cx="1565962" cy="1822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922" y="3103507"/>
            <a:ext cx="1555768" cy="16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07" y="5228354"/>
            <a:ext cx="1454372" cy="1527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432" y="5228354"/>
            <a:ext cx="1434258" cy="1430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65"/>
          <a:stretch/>
        </p:blipFill>
        <p:spPr bwMode="auto">
          <a:xfrm>
            <a:off x="4026274" y="4928525"/>
            <a:ext cx="1527737" cy="1827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28184" y="2320368"/>
            <a:ext cx="8851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tired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39871" y="3419393"/>
            <a:ext cx="16658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surprised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18553" y="4415492"/>
            <a:ext cx="1165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happy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90539" y="1885082"/>
            <a:ext cx="944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calm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00582" y="5950020"/>
            <a:ext cx="13244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excited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39430" y="4150354"/>
            <a:ext cx="10855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angry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098068" y="5206090"/>
            <a:ext cx="1064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upset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84403" y="2814842"/>
            <a:ext cx="1265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scared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257394" y="5943361"/>
            <a:ext cx="7649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sad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866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Using expression</a:t>
            </a:r>
            <a:endParaRPr lang="en-GB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55496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Now we are going to use our voices again but we are going to try and use </a:t>
            </a:r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expression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Find the sheet called ‘English alternative 1- Using expression’ and complete the activity by role playing the extract again but this time, using expression for the different parts</a:t>
            </a: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Use the different expressions on the sheet to help you.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595370"/>
            <a:ext cx="2352675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9641" y="2132856"/>
            <a:ext cx="2181225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9480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119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Thursday 4th February   Learning intention: Use speech with expression</vt:lpstr>
      <vt:lpstr>Using expression</vt:lpstr>
      <vt:lpstr>Using expression What expression do each of these pictures show? Discuss it with someone at home and match the words to the picture.</vt:lpstr>
      <vt:lpstr>Using expression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speech</dc:title>
  <dc:creator>Craggs, Charlotte</dc:creator>
  <cp:lastModifiedBy>Craggs, Charlotte</cp:lastModifiedBy>
  <cp:revision>20</cp:revision>
  <dcterms:created xsi:type="dcterms:W3CDTF">2021-02-02T10:26:04Z</dcterms:created>
  <dcterms:modified xsi:type="dcterms:W3CDTF">2021-02-02T14:48:00Z</dcterms:modified>
</cp:coreProperties>
</file>