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3BB7-36BE-43E0-9DD5-94C4A22262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A2EB-D435-4895-AC7C-D4E165E2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6708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74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1564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1228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685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1749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024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1476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2355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0676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08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9A06-0AEE-4FC5-9B39-D3C0FC4E808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5" Type="http://schemas.microsoft.com/office/2007/relationships/media" Target="../media/media6.m4a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8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1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2.m4a"/><Relationship Id="rId5" Type="http://schemas.microsoft.com/office/2007/relationships/media" Target="../media/media12.m4a"/><Relationship Id="rId4" Type="http://schemas.openxmlformats.org/officeDocument/2006/relationships/audio" Target="../media/media11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4716"/>
            <a:ext cx="9144000" cy="4294369"/>
          </a:xfrm>
        </p:spPr>
        <p:txBody>
          <a:bodyPr>
            <a:normAutofit/>
          </a:bodyPr>
          <a:lstStyle/>
          <a:p>
            <a:r>
              <a:rPr lang="en-GB" u="sng" dirty="0"/>
              <a:t>Learning Intention</a:t>
            </a:r>
            <a:br>
              <a:rPr lang="en-GB" dirty="0"/>
            </a:br>
            <a:r>
              <a:rPr lang="en-GB" dirty="0"/>
              <a:t>Addition and subtraction</a:t>
            </a:r>
            <a:br>
              <a:rPr lang="en-GB" dirty="0"/>
            </a:br>
            <a:r>
              <a:rPr lang="en-GB" dirty="0"/>
              <a:t>Numbers to 1,000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7F5463-DCDF-42A5-9673-7091C5ED58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7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67866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Recap number bonds to 100.</a:t>
            </a: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20 + ____ = 100</a:t>
            </a: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30 + ____ = 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895" y="1251197"/>
            <a:ext cx="2488671" cy="47038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192560-7A3E-48E6-8D9C-BA10E60A4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5E5FF-D883-49C3-B175-E0D2B1D200A3}"/>
              </a:ext>
            </a:extLst>
          </p:cNvPr>
          <p:cNvSpPr txBox="1"/>
          <p:nvPr/>
        </p:nvSpPr>
        <p:spPr>
          <a:xfrm>
            <a:off x="2072490" y="4595950"/>
            <a:ext cx="755335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74EBE-312A-4260-AC1B-A4EBE12DFC11}"/>
              </a:ext>
            </a:extLst>
          </p:cNvPr>
          <p:cNvSpPr txBox="1"/>
          <p:nvPr/>
        </p:nvSpPr>
        <p:spPr>
          <a:xfrm>
            <a:off x="2072489" y="1145349"/>
            <a:ext cx="755335" cy="901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B7E638-1BF5-479F-8002-D38F3528ED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63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93366"/>
          </a:xfrm>
        </p:spPr>
        <p:txBody>
          <a:bodyPr>
            <a:normAutofit fontScale="90000"/>
          </a:bodyPr>
          <a:lstStyle/>
          <a:p>
            <a:r>
              <a:rPr lang="en-GB" dirty="0"/>
              <a:t>We are going to find number bonds to 1,000 using multiples of </a:t>
            </a:r>
            <a:r>
              <a:rPr lang="en-GB" dirty="0">
                <a:solidFill>
                  <a:srgbClr val="FF0000"/>
                </a:solidFill>
              </a:rPr>
              <a:t>100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Which of these numbers are multiples of </a:t>
            </a:r>
            <a:r>
              <a:rPr lang="en-GB" dirty="0">
                <a:solidFill>
                  <a:srgbClr val="FF0000"/>
                </a:solidFill>
              </a:rPr>
              <a:t>100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550		600		420		700		200		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302411"/>
            <a:ext cx="10189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550		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	420		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	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GB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94C27D-614D-4FD4-B633-23C37F854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C27E44-F9E5-45E8-B952-2D5B54A91C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89FE38-63B5-4D82-861A-122BEE877EF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02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method we used yesterday will help us today.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03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If 2 + 8 = 10 </a:t>
            </a:r>
          </a:p>
          <a:p>
            <a:pPr marL="0" indent="0">
              <a:buNone/>
            </a:pPr>
            <a:r>
              <a:rPr lang="en-GB" dirty="0"/>
              <a:t>Then</a:t>
            </a:r>
          </a:p>
          <a:p>
            <a:pPr marL="0" indent="0">
              <a:buNone/>
            </a:pPr>
            <a:r>
              <a:rPr lang="en-GB" dirty="0"/>
              <a:t>20 + 80 = 100</a:t>
            </a:r>
          </a:p>
          <a:p>
            <a:pPr marL="0" indent="0">
              <a:buNone/>
            </a:pPr>
            <a:r>
              <a:rPr lang="en-GB" dirty="0"/>
              <a:t>And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200 + 800 = 1,000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see the pattern?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000" dirty="0"/>
              <a:t>The ones digit has increased in value 100 times so </a:t>
            </a:r>
            <a:r>
              <a:rPr lang="en-GB" sz="3000" b="1" dirty="0"/>
              <a:t>2 becomes </a:t>
            </a:r>
            <a:r>
              <a:rPr lang="en-GB" sz="3000" b="1" dirty="0">
                <a:solidFill>
                  <a:srgbClr val="FF0000"/>
                </a:solidFill>
              </a:rPr>
              <a:t>200</a:t>
            </a:r>
          </a:p>
          <a:p>
            <a:pPr marL="0" indent="0">
              <a:buNone/>
            </a:pPr>
            <a:r>
              <a:rPr lang="en-GB" sz="3000" dirty="0"/>
              <a:t>                                                                         and </a:t>
            </a:r>
            <a:r>
              <a:rPr lang="en-GB" sz="3000" b="1" dirty="0"/>
              <a:t>8 becomes </a:t>
            </a:r>
            <a:r>
              <a:rPr lang="en-GB" sz="3000" b="1" dirty="0">
                <a:solidFill>
                  <a:srgbClr val="FF0000"/>
                </a:solidFill>
              </a:rPr>
              <a:t>800</a:t>
            </a:r>
          </a:p>
          <a:p>
            <a:pPr marL="0" indent="0">
              <a:buNone/>
            </a:pPr>
            <a:endParaRPr lang="en-GB" sz="3000" b="1" dirty="0"/>
          </a:p>
          <a:p>
            <a:pPr marL="0" indent="0">
              <a:buNone/>
            </a:pPr>
            <a:r>
              <a:rPr lang="en-GB" sz="2400" b="1" dirty="0"/>
              <a:t>This helps us when we have to find number bonds to 1,000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A24A2D-57A8-4BF0-AE5E-EE3CED9FD710}"/>
              </a:ext>
            </a:extLst>
          </p:cNvPr>
          <p:cNvSpPr/>
          <p:nvPr/>
        </p:nvSpPr>
        <p:spPr>
          <a:xfrm>
            <a:off x="838200" y="1690689"/>
            <a:ext cx="3423082" cy="20380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3E9A28-EBA1-44FA-B6AE-1FE204BC3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347543-724B-4044-B059-8B77B0DAFE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E88DB3-0983-4903-8FF7-0B28DC6A01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34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6931" cy="1325563"/>
          </a:xfrm>
        </p:spPr>
        <p:txBody>
          <a:bodyPr/>
          <a:lstStyle/>
          <a:p>
            <a:r>
              <a:rPr lang="en-GB" dirty="0"/>
              <a:t>To find the number bond to 1,000, for  400</a:t>
            </a:r>
            <a:br>
              <a:rPr lang="en-GB" dirty="0"/>
            </a:br>
            <a:r>
              <a:rPr lang="en-GB" dirty="0"/>
              <a:t>400 + ____ = 1,000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find the number bond to 10, for 4    </a:t>
            </a:r>
            <a:r>
              <a:rPr lang="en-GB" b="1" dirty="0"/>
              <a:t>4 + ____= 10</a:t>
            </a:r>
          </a:p>
          <a:p>
            <a:pPr marL="0" indent="0">
              <a:buNone/>
            </a:pPr>
            <a:r>
              <a:rPr lang="en-GB" b="1" dirty="0"/>
              <a:t>     4 + </a:t>
            </a:r>
            <a:r>
              <a:rPr lang="en-GB" b="1" dirty="0">
                <a:solidFill>
                  <a:srgbClr val="FF0000"/>
                </a:solidFill>
              </a:rPr>
              <a:t>6</a:t>
            </a:r>
            <a:r>
              <a:rPr lang="en-GB" b="1" dirty="0"/>
              <a:t> = 10 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increase the values </a:t>
            </a:r>
            <a:r>
              <a:rPr lang="en-GB" b="1" dirty="0">
                <a:solidFill>
                  <a:srgbClr val="FF0000"/>
                </a:solidFill>
              </a:rPr>
              <a:t>x100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/>
              <a:t>4 + 6 = 10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       </a:t>
            </a:r>
            <a:r>
              <a:rPr lang="en-GB" b="1" dirty="0"/>
              <a:t>4</a:t>
            </a:r>
            <a:r>
              <a:rPr lang="en-GB" b="1" dirty="0">
                <a:solidFill>
                  <a:srgbClr val="FF0000"/>
                </a:solidFill>
              </a:rPr>
              <a:t>00 </a:t>
            </a:r>
            <a:r>
              <a:rPr lang="en-GB" b="1" dirty="0"/>
              <a:t>+ 6</a:t>
            </a:r>
            <a:r>
              <a:rPr lang="en-GB" b="1" dirty="0">
                <a:solidFill>
                  <a:srgbClr val="FF0000"/>
                </a:solidFill>
              </a:rPr>
              <a:t>00</a:t>
            </a:r>
            <a:r>
              <a:rPr lang="en-GB" b="1" dirty="0"/>
              <a:t> = 10</a:t>
            </a:r>
            <a:r>
              <a:rPr lang="en-GB" b="1" dirty="0">
                <a:solidFill>
                  <a:srgbClr val="FF0000"/>
                </a:solidFill>
              </a:rPr>
              <a:t>00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/>
              <a:t>The number bond to 1,000 for 400, is 600</a:t>
            </a:r>
            <a:r>
              <a:rPr lang="en-GB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4F9116-D285-44F2-89E5-52BCF532A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185473-4F93-4530-9FA1-84485475C0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7EB0DD-1730-4BBB-B4F2-BA2B77C6E4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579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1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Now find the sheet Maths Alternative 1 4.2.21.</a:t>
            </a:r>
          </a:p>
          <a:p>
            <a:endParaRPr lang="en-GB" sz="3600" dirty="0"/>
          </a:p>
          <a:p>
            <a:r>
              <a:rPr lang="en-GB" sz="3600" dirty="0"/>
              <a:t>Complete the number bond </a:t>
            </a:r>
            <a:r>
              <a:rPr lang="en-GB" sz="3600"/>
              <a:t>to 1,000 </a:t>
            </a:r>
            <a:r>
              <a:rPr lang="en-GB" sz="3600" dirty="0"/>
              <a:t>activities.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CB323A-A5F2-4698-B028-90DCDC78DA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547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240</Words>
  <Application>Microsoft Office PowerPoint</Application>
  <PresentationFormat>Widescreen</PresentationFormat>
  <Paragraphs>30</Paragraphs>
  <Slides>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 Addition and subtraction Numbers to 1,000</vt:lpstr>
      <vt:lpstr>Recap number bonds to 100.  20 + ____ = 100       30 + ____ = 100</vt:lpstr>
      <vt:lpstr>We are going to find number bonds to 1,000 using multiples of 100.   Which of these numbers are multiples of 100  550  600  420  700  200  100</vt:lpstr>
      <vt:lpstr>The method we used yesterday will help us today.</vt:lpstr>
      <vt:lpstr>To find the number bond to 1,000, for  400 400 + ____ = 1,000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Addition and subtraction</dc:title>
  <dc:creator>Wilkinson, Sean</dc:creator>
  <cp:lastModifiedBy>Matilda Scott-Wilkinson</cp:lastModifiedBy>
  <cp:revision>23</cp:revision>
  <dcterms:created xsi:type="dcterms:W3CDTF">2021-02-02T10:26:28Z</dcterms:created>
  <dcterms:modified xsi:type="dcterms:W3CDTF">2021-02-02T23:55:59Z</dcterms:modified>
</cp:coreProperties>
</file>