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0939-9AB6-43E0-9FA4-82586A442BD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B867E-1103-49FF-AE7E-019DB4E81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693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0939-9AB6-43E0-9FA4-82586A442BD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B867E-1103-49FF-AE7E-019DB4E81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905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0939-9AB6-43E0-9FA4-82586A442BD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B867E-1103-49FF-AE7E-019DB4E81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55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0939-9AB6-43E0-9FA4-82586A442BD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B867E-1103-49FF-AE7E-019DB4E81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68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0939-9AB6-43E0-9FA4-82586A442BD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B867E-1103-49FF-AE7E-019DB4E81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5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0939-9AB6-43E0-9FA4-82586A442BD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B867E-1103-49FF-AE7E-019DB4E81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095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0939-9AB6-43E0-9FA4-82586A442BD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B867E-1103-49FF-AE7E-019DB4E81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254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0939-9AB6-43E0-9FA4-82586A442BD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B867E-1103-49FF-AE7E-019DB4E81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87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0939-9AB6-43E0-9FA4-82586A442BD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B867E-1103-49FF-AE7E-019DB4E81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194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0939-9AB6-43E0-9FA4-82586A442BD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B867E-1103-49FF-AE7E-019DB4E81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722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0939-9AB6-43E0-9FA4-82586A442BD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B867E-1103-49FF-AE7E-019DB4E81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95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E0939-9AB6-43E0-9FA4-82586A442BD4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B867E-1103-49FF-AE7E-019DB4E81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571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Art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Learning intention: To learn about a great artist in history – Nicky Phillips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5297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Nicky Phillips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Nicola Jane Phillips (often known as Nicky Phillips) is a British artist whose most famous works are portraits of the royal family using oil paint. 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948796"/>
            <a:ext cx="5181600" cy="3112218"/>
          </a:xfrm>
        </p:spPr>
      </p:pic>
    </p:spTree>
    <p:extLst>
      <p:ext uri="{BB962C8B-B14F-4D97-AF65-F5344CB8AC3E}">
        <p14:creationId xmlns:p14="http://schemas.microsoft.com/office/powerpoint/2010/main" val="3691455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Nicky Phillips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u="sng" dirty="0" smtClean="0"/>
              <a:t>Early life</a:t>
            </a:r>
          </a:p>
          <a:p>
            <a:pPr marL="0" indent="0">
              <a:buNone/>
            </a:pPr>
            <a:r>
              <a:rPr lang="en-GB" dirty="0" smtClean="0"/>
              <a:t>On 27</a:t>
            </a:r>
            <a:r>
              <a:rPr lang="en-GB" baseline="30000" dirty="0" smtClean="0"/>
              <a:t>th</a:t>
            </a:r>
            <a:r>
              <a:rPr lang="en-GB" dirty="0" smtClean="0"/>
              <a:t> August 1964, Nicky Phillips was born in Pembrokeshire, England. Her mother and father are also very artistic so it is not a surprise that Nicky is such a good artist. </a:t>
            </a:r>
            <a:endParaRPr lang="en-GB" dirty="0"/>
          </a:p>
        </p:txBody>
      </p:sp>
      <p:pic>
        <p:nvPicPr>
          <p:cNvPr id="6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34150" y="2396331"/>
            <a:ext cx="4457700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456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Nicky Phillips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u="sng" dirty="0" smtClean="0"/>
              <a:t>Early Career</a:t>
            </a:r>
          </a:p>
          <a:p>
            <a:pPr marL="0" indent="0">
              <a:buNone/>
            </a:pPr>
            <a:r>
              <a:rPr lang="en-GB" dirty="0" smtClean="0"/>
              <a:t>After leaving school, she trained at the London Art School before moving to Italy. However, she returned to London a few years later because she wanted to be close to The National Gallery and The Tate art gallery. 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413340"/>
            <a:ext cx="5181600" cy="2914650"/>
          </a:xfrm>
        </p:spPr>
      </p:pic>
    </p:spTree>
    <p:extLst>
      <p:ext uri="{BB962C8B-B14F-4D97-AF65-F5344CB8AC3E}">
        <p14:creationId xmlns:p14="http://schemas.microsoft.com/office/powerpoint/2010/main" val="2227394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05" y="365125"/>
            <a:ext cx="11144795" cy="1325563"/>
          </a:xfrm>
        </p:spPr>
        <p:txBody>
          <a:bodyPr/>
          <a:lstStyle/>
          <a:p>
            <a:r>
              <a:rPr lang="en-GB" dirty="0" smtClean="0"/>
              <a:t>Nicky Phillips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9005" y="1825625"/>
            <a:ext cx="706700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Royal Portraits</a:t>
            </a:r>
          </a:p>
          <a:p>
            <a:pPr marL="0" indent="0">
              <a:buNone/>
            </a:pP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In 2010, Nicky Phillips was commissioned to create a double portrait of TRH Princes William and Harry. Then in 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2013 Nicky 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painted a portrait 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of HM Queen Elizabeth II for 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to celebrate the 60 years since she became queen. She even included the Queen’s pet corgis in the painting</a:t>
            </a:r>
            <a:r>
              <a:rPr lang="en-GB" sz="210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421" y="1690688"/>
            <a:ext cx="2652802" cy="4351338"/>
          </a:xfrm>
        </p:spPr>
      </p:pic>
    </p:spTree>
    <p:extLst>
      <p:ext uri="{BB962C8B-B14F-4D97-AF65-F5344CB8AC3E}">
        <p14:creationId xmlns:p14="http://schemas.microsoft.com/office/powerpoint/2010/main" val="2265652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188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Art</vt:lpstr>
      <vt:lpstr>Nicky Phillips</vt:lpstr>
      <vt:lpstr>Nicky Phillips</vt:lpstr>
      <vt:lpstr>Nicky Phillips</vt:lpstr>
      <vt:lpstr>Nicky Phillips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</dc:title>
  <dc:creator>Browning, Bethany</dc:creator>
  <cp:lastModifiedBy>Browning, Bethany</cp:lastModifiedBy>
  <cp:revision>5</cp:revision>
  <dcterms:created xsi:type="dcterms:W3CDTF">2021-02-23T14:45:42Z</dcterms:created>
  <dcterms:modified xsi:type="dcterms:W3CDTF">2021-02-23T15:11:17Z</dcterms:modified>
</cp:coreProperties>
</file>