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BEBF-FDF4-417A-A250-E1EDD7E5C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528D56-61EC-46F2-9CB5-4B4D5A6C2A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4B8B1-DC94-4EA1-9FE3-210009587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159A4-BA8B-478E-8DF5-25A50C4F17A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374A7-A3DF-4CC8-BCA6-F646A60B0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2F8C0-21AE-4817-AB10-2091970BD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BE032-B509-472F-9218-1648C0B58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743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937D5-0DE9-46D6-9F1E-7B4B487B5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2040BB-1FCF-4156-BEDB-ADCDEF0567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48B9E-44A9-4A1E-95CB-2F2BB79CD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159A4-BA8B-478E-8DF5-25A50C4F17A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94766-4096-4E3F-8BB3-7EA429349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A7060-D80C-45FF-ADBE-257C120B7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BE032-B509-472F-9218-1648C0B58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524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333C63-CB0B-4825-BA6C-9ECEF8710C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9906C2-C80E-46B2-90FA-6D141FEB5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0B65E-F871-454E-9EEC-D398F87C3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159A4-BA8B-478E-8DF5-25A50C4F17A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F1576-EA4D-4E8E-9760-339FFCF1F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E6E3A-5060-429A-99A3-68E0489C3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BE032-B509-472F-9218-1648C0B58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23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FA208-F29D-43D1-8B5A-E891E82B6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30BA6-0D80-482C-9F78-61E2D561C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AE739-E297-42A4-9A98-099BD2139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159A4-BA8B-478E-8DF5-25A50C4F17A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84B8E-6482-4EB3-9268-2FBC57757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17597-19CC-43C0-9722-88549CD5E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BE032-B509-472F-9218-1648C0B58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394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7369C-B464-4D8F-9839-95E4F9D5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A89D4-6A64-4DD5-B165-756D72381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ED20C-6701-40E9-AD42-16C7FF6CA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159A4-BA8B-478E-8DF5-25A50C4F17A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6BE3D-8469-4404-BB6E-76ED07E86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27DFF-BF8B-4BF9-B518-5389CFBD7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BE032-B509-472F-9218-1648C0B58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64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37CD6-3FD4-4EDD-A2F1-BC22235C8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B4940-3C73-4607-800F-DDD7E1C907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C13042-ED81-4464-B4C9-36F234012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673026-14F4-48E1-A8EB-755CE8036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159A4-BA8B-478E-8DF5-25A50C4F17A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43DA9-11B9-4AA9-B734-82E01E286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D2BF2A-92AA-4169-8EA9-E4841B957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BE032-B509-472F-9218-1648C0B58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920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5434A-BE90-458E-9866-ABC3D817A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B9F127-7276-4541-AB71-795137232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CE4F2A-A6A9-4C5C-8D53-90C576ED6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94A6D5-0C7B-411A-A647-7D28F94865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5A0927-25FF-4BBB-B8C0-88D3310DFD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5C7202-9A3E-4BD6-AA11-A7926E675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159A4-BA8B-478E-8DF5-25A50C4F17A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DF7DCC-9D2B-4967-AF76-4488AFA58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EAB84E-0406-465B-9C6C-325B4CF52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BE032-B509-472F-9218-1648C0B58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31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8F8B4-E74F-4EC4-B4D5-FE0D00B35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500149-FACD-4F7F-9554-220C56B7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159A4-BA8B-478E-8DF5-25A50C4F17A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C0CEE9-2704-41A1-B0DE-45DF08D4F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CC63D3-03BB-4C02-93AF-723D2B81C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BE032-B509-472F-9218-1648C0B58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969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D39E76-A396-4A00-9F2E-741C9E371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159A4-BA8B-478E-8DF5-25A50C4F17A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A9CBC2-46A1-4BCB-9FA1-18073C98D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D227E8-C287-41C1-B258-45DD4A965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BE032-B509-472F-9218-1648C0B58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91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8A113-05BD-4080-A5D2-11287954F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AF1EA-951B-4049-BA39-8E5BEF9DB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1FF31-4812-4000-8E98-B658297050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8DA7D3-E10D-4892-9059-0695153F2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159A4-BA8B-478E-8DF5-25A50C4F17A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DED78-6BE4-4A15-B0C2-5922282B0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1F2B7A-6653-437E-89AA-00139C267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BE032-B509-472F-9218-1648C0B58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04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FF109-AB4C-476A-ADBB-46B996E48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F57811-7A91-441C-827A-6CCC5538D9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E72722-22BF-41F7-BAE7-B17679677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0A41B2-0DC1-4BE3-AFFE-FF82C59BA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159A4-BA8B-478E-8DF5-25A50C4F17A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77866E-B45E-48F0-B05E-8119EFC19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28F13-B65C-4D9B-83C7-4ADE9420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BE032-B509-472F-9218-1648C0B58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84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298AFD-26A0-48D2-AD26-543B3841D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3CF34-9C84-48E5-9CC5-0F9CE2BB8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E2034-B602-4396-80AE-BF185C923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159A4-BA8B-478E-8DF5-25A50C4F17A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3F34D-4E4B-4061-806C-332275C3D8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7D3F8-CDEE-4A76-A85B-AA77266C0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BE032-B509-472F-9218-1648C0B58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96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topmarks.co.uk/time/teaching-cloc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0EA8A2B-B6F8-49A2-B2D0-4A5BFAB4DB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49099"/>
            <a:ext cx="9144000" cy="1142240"/>
          </a:xfrm>
        </p:spPr>
        <p:txBody>
          <a:bodyPr>
            <a:norm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u="sng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be able to solve time word problems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47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576A8-F21B-4720-9365-D78109C8D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913" y="500407"/>
            <a:ext cx="10916477" cy="58606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 did some work on this on Friday, but we are going to go over this again just to ensure have a deep understanding of how to solve time word problems.</a:t>
            </a:r>
          </a:p>
          <a:p>
            <a:pPr marL="0" indent="0">
              <a:buNone/>
            </a:pPr>
            <a:endParaRPr lang="en-GB" sz="24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rgbClr val="0070C0"/>
                </a:solidFill>
                <a:latin typeface="Arial" panose="020B0604020202020204" pitchFamily="34" charset="0"/>
              </a:rPr>
              <a:t>Step 1</a:t>
            </a: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</a:rPr>
              <a:t>Read the question and then read it again slowly.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 left home at 5 past 3 and arrived at Jack’s house 20 minutes later. </a:t>
            </a:r>
          </a:p>
          <a:p>
            <a:pPr marL="0" indent="0">
              <a:buNone/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What time did I arrive at Jack’s house? 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rgbClr val="0070C0"/>
                </a:solidFill>
                <a:latin typeface="Arial" panose="020B0604020202020204" pitchFamily="34" charset="0"/>
              </a:rPr>
              <a:t>Step 2 </a:t>
            </a: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</a:rPr>
              <a:t>Underline the key information in the question.</a:t>
            </a:r>
          </a:p>
          <a:p>
            <a:pPr marL="0" indent="0">
              <a:buNone/>
            </a:pPr>
            <a:endParaRPr lang="en-GB" sz="24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 left home at </a:t>
            </a:r>
            <a:r>
              <a:rPr lang="en-GB" sz="2400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5 past 3 </a:t>
            </a: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 arrived at Jack’s house </a:t>
            </a:r>
            <a:r>
              <a:rPr lang="en-GB" sz="2400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20 minutes later</a:t>
            </a: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pPr marL="0" indent="0">
              <a:buNone/>
            </a:pPr>
            <a:r>
              <a:rPr lang="en-GB" sz="2400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What time did I arrive at Jack’s house? 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8685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BD0C9-3E00-4880-A954-E97C4BD78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930" y="619676"/>
            <a:ext cx="10515600" cy="5781124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3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Using a clock in your home or an interactive one on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https://www.topmarks.co.uk/time/teaching-clock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to help you, set the time to 5 minutes past 3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D5CC1D-7D51-4B05-B7E8-8F36BE869E8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805" t="10416" r="21522" b="11864"/>
          <a:stretch/>
        </p:blipFill>
        <p:spPr>
          <a:xfrm>
            <a:off x="864704" y="2777732"/>
            <a:ext cx="3392557" cy="331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32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0F7F1-3A20-4D1A-B834-E98F0AA06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1224"/>
            <a:ext cx="10515600" cy="53879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4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Refer back to the question. “</a:t>
            </a:r>
            <a:r>
              <a:rPr lang="en-GB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arrived at Jack’s house </a:t>
            </a:r>
            <a:r>
              <a:rPr lang="en-GB" sz="2800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 minutes later</a:t>
            </a:r>
            <a:r>
              <a:rPr lang="en-GB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Remember each hour section of the clock is 5 minutes.</a:t>
            </a:r>
            <a:endParaRPr lang="en-GB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064C19-86D1-4BAE-B7C4-360D523F46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805" t="10416" r="21522" b="11864"/>
          <a:stretch/>
        </p:blipFill>
        <p:spPr>
          <a:xfrm>
            <a:off x="930965" y="2524352"/>
            <a:ext cx="2998683" cy="293301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CFB084B-24B9-4FCA-A971-D2974B1C0B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804" t="10022" r="17717" b="10022"/>
          <a:stretch/>
        </p:blipFill>
        <p:spPr>
          <a:xfrm>
            <a:off x="6135405" y="2524352"/>
            <a:ext cx="3163014" cy="2933019"/>
          </a:xfrm>
          <a:prstGeom prst="rect">
            <a:avLst/>
          </a:prstGeom>
        </p:spPr>
      </p:pic>
      <p:sp>
        <p:nvSpPr>
          <p:cNvPr id="2" name="Curved Left Arrow 1"/>
          <p:cNvSpPr/>
          <p:nvPr/>
        </p:nvSpPr>
        <p:spPr>
          <a:xfrm>
            <a:off x="8026400" y="3004456"/>
            <a:ext cx="609600" cy="1943781"/>
          </a:xfrm>
          <a:prstGeom prst="curvedLeftArrow">
            <a:avLst>
              <a:gd name="adj1" fmla="val 15005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25727" y="2819790"/>
            <a:ext cx="1115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5 minutes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805358" y="3375136"/>
            <a:ext cx="1232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10 minutes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956834" y="4138580"/>
            <a:ext cx="1232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15 minutes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8636000" y="4728356"/>
            <a:ext cx="1232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20 minutes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075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391EF-F5DC-46EB-A7FF-C0075FEB9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2199"/>
            <a:ext cx="10515600" cy="5012497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5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 arrived at Jack’s house at 25 minutes past 3.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Now complete the questions on the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next page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solve problems involving time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D08B52-00A4-4E7E-82D5-A6037C791F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804" t="10022" r="17717" b="10022"/>
          <a:stretch/>
        </p:blipFill>
        <p:spPr>
          <a:xfrm>
            <a:off x="8669685" y="1093304"/>
            <a:ext cx="2422386" cy="2246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0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829" y="0"/>
            <a:ext cx="11480800" cy="1325563"/>
          </a:xfrm>
        </p:spPr>
        <p:txBody>
          <a:bodyPr>
            <a:norm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Remember to read each question carefully twice.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829" y="1128938"/>
            <a:ext cx="11611428" cy="5475061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James left his house at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8 o’clock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and his walk to school is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15 minutes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 What time will he arrive at school?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Mary started cooking at 10 page 6. Her lunch takes 15 minutes to cook. What times will her lunch be ready?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Mark’s TV show started at quarter past 3 and lasted for 20 minutes. What times will he show finish?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Alice’s friend left her house at 20 past 4. 20 minutes later she arrived at her house. What time did her friend arrive?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Andrew got home from school at half past 3 and did 25 minutes of homework. When did he finish?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Becca woke up at 10 to 7 and had a 15 minute shower. What time did she get out of the shower?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Jen went for a 25 minute walk, starting at 5 to 5. What time did she finish her walk?</a:t>
            </a:r>
          </a:p>
          <a:p>
            <a:pPr marL="0" indent="0" algn="ctr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Can you make some of your own word problems to try and solve?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796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450962"/>
              </p:ext>
            </p:extLst>
          </p:nvPr>
        </p:nvGraphicFramePr>
        <p:xfrm>
          <a:off x="319313" y="795494"/>
          <a:ext cx="11567886" cy="5793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3943">
                  <a:extLst>
                    <a:ext uri="{9D8B030D-6E8A-4147-A177-3AD203B41FA5}">
                      <a16:colId xmlns:a16="http://schemas.microsoft.com/office/drawing/2014/main" val="1720503932"/>
                    </a:ext>
                  </a:extLst>
                </a:gridCol>
                <a:gridCol w="5783943">
                  <a:extLst>
                    <a:ext uri="{9D8B030D-6E8A-4147-A177-3AD203B41FA5}">
                      <a16:colId xmlns:a16="http://schemas.microsoft.com/office/drawing/2014/main" val="3116621515"/>
                    </a:ext>
                  </a:extLst>
                </a:gridCol>
              </a:tblGrid>
              <a:tr h="1448498"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593751"/>
                  </a:ext>
                </a:extLst>
              </a:tr>
              <a:tr h="1448498"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01623"/>
                  </a:ext>
                </a:extLst>
              </a:tr>
              <a:tr h="1448498"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6)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360635"/>
                  </a:ext>
                </a:extLst>
              </a:tr>
              <a:tr h="1448498"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7)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n-GB" sz="2400" b="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own)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3604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2514" y="333829"/>
            <a:ext cx="136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505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406</Words>
  <Application>Microsoft Office PowerPoint</Application>
  <PresentationFormat>Widescreen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 to read each question carefully twice.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Bekki Conroy</dc:creator>
  <cp:lastModifiedBy>Watson, Craig</cp:lastModifiedBy>
  <cp:revision>9</cp:revision>
  <dcterms:created xsi:type="dcterms:W3CDTF">2021-01-13T10:34:44Z</dcterms:created>
  <dcterms:modified xsi:type="dcterms:W3CDTF">2021-01-19T10:27:42Z</dcterms:modified>
</cp:coreProperties>
</file>