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Action1.xml" ContentType="application/vnd.ms-office.inkAction+xml"/>
  <Override PartName="/ppt/notesSlides/notesSlide10.xml" ContentType="application/vnd.openxmlformats-officedocument.presentationml.notesSlide+xml"/>
  <Override PartName="/ppt/ink/inkAction2.xml" ContentType="application/vnd.ms-office.inkAction+xml"/>
  <Override PartName="/ppt/ink/inkAction3.xml" ContentType="application/vnd.ms-office.inkAction+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90" r:id="rId2"/>
    <p:sldId id="284" r:id="rId3"/>
    <p:sldId id="283" r:id="rId4"/>
    <p:sldId id="288" r:id="rId5"/>
    <p:sldId id="285" r:id="rId6"/>
    <p:sldId id="287" r:id="rId7"/>
    <p:sldId id="286" r:id="rId8"/>
    <p:sldId id="289" r:id="rId9"/>
    <p:sldId id="258" r:id="rId10"/>
    <p:sldId id="29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3"/>
    <p:restoredTop sz="82437"/>
  </p:normalViewPr>
  <p:slideViewPr>
    <p:cSldViewPr snapToGrid="0" snapToObjects="1">
      <p:cViewPr>
        <p:scale>
          <a:sx n="92" d="100"/>
          <a:sy n="92" d="100"/>
        </p:scale>
        <p:origin x="144"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4:55.348"/>
    </inkml:context>
    <inkml:brush xml:id="br0">
      <inkml:brushProperty name="width" value="0.025" units="cm"/>
      <inkml:brushProperty name="height" value="0.025" units="cm"/>
    </inkml:brush>
  </inkml:definitions>
  <inkml:trace contextRef="#ctx0" brushRef="#br0">519 88 24575,'-21'0'0,"-3"6"0,-28 1 0,6 11 0,-7-3 0,10 2 0,7-5 0,6 0 0,2-1 0,11 0 0,-4-1 0,10 6 0,-5 1 0,5-1 0,0 11 0,0-9 0,-6 20 0,5-13 0,1 6 0,1-9 0,4 0 0,-5-1 0,5-4 0,1 4 0,1-10 0,2 4 0,-2-6 0,4 1 0,0 0 0,0 0 0,0 0 0,0 5 0,0 1 0,0 6 0,0 6 0,5-4 0,1 4 0,11 0 0,-5-5 0,10 1 0,-5-4 0,5-3 0,-6 0 0,11-1 0,-9-5 0,5 0 0,-2-5 0,-10-2 0,9 1 0,-3-4 0,0 4 0,3-5 0,-3 0 0,5 0 0,0 0 0,-1 0 0,8 0 0,-6 0 0,11 0 0,-4 0 0,6 0 0,0 0 0,7-6 0,-5-6 0,6-7 0,-7-13 0,-6 1 0,0-6 0,-12 0 0,-1-6 0,-6 5 0,0-6 0,-5-15 0,-2 17 0,-5-25 0,0 36 0,0-18 0,0 17 0,0-11 0,-5 7 0,-1 6 0,-11 2 0,5 6 0,-4 5 0,6 2 0,0 5 0,0 0 0,-5 4 0,3-3 0,-15 3 0,3-5 0,-12-2 0,0 1 0,0 0 0,6 5 0,2-3 0,12 9 0,-5-9 0,10 9 0,-10-4 0,15 5 0,-4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3.991"/>
    </inkml:context>
    <inkml:brush xml:id="br0">
      <inkml:brushProperty name="width" value="0.025" units="cm"/>
      <inkml:brushProperty name="height" value="0.025" units="cm"/>
    </inkml:brush>
  </inkml:definitions>
  <inkml:trace contextRef="#ctx0" brushRef="#br0">1 810 24575,'14'-56'0,"10"-2"0,-3-2 0,1-3-1451,17-25 1451,-15 27 0,0 2 0,6-17 0,7-6 472,-9 12-472,-8 30 240,-2-4-240,-7 27 0,-5 2 0,3 9 184,-8-3 1,3 8 0,-4-3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5.679"/>
    </inkml:context>
    <inkml:brush xml:id="br0">
      <inkml:brushProperty name="width" value="0.025" units="cm"/>
      <inkml:brushProperty name="height" value="0.025" units="cm"/>
    </inkml:brush>
  </inkml:definitions>
  <inkml:trace contextRef="#ctx0" brushRef="#br0">838 0 24575,'-21'0'0,"-19"0"0,-7 0 0,-22 7 0,6 0 0,0 7 0,2 0 0,9 5 0,6-5 0,3 9 0,13-5 0,1 5 0,7-1 0,-1 6 0,1-4 0,3 10 0,-2-10 0,2 17 0,1-15 0,-6 16 0,12-19 0,-11 12 0,11-12 0,-5 5 0,6-11 0,0-2 0,6 0 0,-4-3 0,8 3 0,-4-5 0,5 0 0,0 0 0,0 5 0,0 8 0,6 6 0,0 8 0,20 8 0,2-5 0,12 7 0,8-6 0,-9-8 0,14 0 0,34 7 0,-31-22 0,22 9 0,-49-27 0,-13 0 0,5 0 0,-10 0 0,10 0 0,-5 0 0,6 0 0,0 0 0,0 0 0,0-5 0,0-6 0,0 4 0,0-8 0,-6 9 0,0-4 0,-7 0 0,1 0 0,1-6 0,-1-1 0,-4-26 0,5 2 0,-10-20 0,5-32 0,-6 13 0,0-16 0,0 18 0,0 15 0,-6 0 0,0 16 0,-12 5 0,6 18 0,-5 1 0,7 8 0,-6 9 0,5 2 0,-5 4 0,1 0 0,4 0 0,-5 0 0,1 0 0,3 0 0,-3 0 0,0-5 0,3 4 0,-3-9 0,-1 9 0,10-3 0,-4 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6.372"/>
    </inkml:context>
    <inkml:brush xml:id="br0">
      <inkml:brushProperty name="width" value="0.025" units="cm"/>
      <inkml:brushProperty name="height" value="0.025" units="cm"/>
    </inkml:brush>
  </inkml:definitions>
  <inkml:trace contextRef="#ctx0" brushRef="#br0">0 0 24575,'21'0'0,"3"6"0,13 0 0,-8 11 0,5-4 0,-10 3 0,4 0 0,-12-4 0,0 3 0,-6-9 0,0 2 0,-1-2 0,1 4 0,0 0 0,0 0 0,0-5 0,-4 4 0,-2-8 0,-4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7.042"/>
    </inkml:context>
    <inkml:brush xml:id="br0">
      <inkml:brushProperty name="width" value="0.025" units="cm"/>
      <inkml:brushProperty name="height" value="0.025" units="cm"/>
    </inkml:brush>
  </inkml:definitions>
  <inkml:trace contextRef="#ctx0" brushRef="#br0">242 1 24575,'-6'36'0,"-10"27"0,-7 13 0,8-27 0,-1 1 0,-14 32 0,6 1 0,-2-11 0,11-19 0,2-10 0,3-13 0,4-7 0,0-8 0,1-5 0,1-5 0,-6 0 0,3-5 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7.752"/>
    </inkml:context>
    <inkml:brush xml:id="br0">
      <inkml:brushProperty name="width" value="0.025" units="cm"/>
      <inkml:brushProperty name="height" value="0.025" units="cm"/>
    </inkml:brush>
  </inkml:definitions>
  <inkml:trace contextRef="#ctx0" brushRef="#br0">1 0 24575,'4'15'0,"3"7"0,11 16 0,1-1 0,1 14 0,3-13 0,-9 5 0,3 0 0,1-5 0,-10 12 0,8-12 0,-9 6 0,4-16 0,-5 0 0,-2-7 0,-4-9 0,0-2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8.640"/>
    </inkml:context>
    <inkml:brush xml:id="br0">
      <inkml:brushProperty name="width" value="0.025" units="cm"/>
      <inkml:brushProperty name="height" value="0.025" units="cm"/>
    </inkml:brush>
  </inkml:definitions>
  <inkml:trace contextRef="#ctx0" brushRef="#br0">1 505 24575,'5'-15'0,"6"3"0,1-8 0,4 2 0,1-10 0,8-3 0,15-9 0,1 1 0,22-12 0,-19 9 0,17-1 0,-12 3 0,4 12 0,-12-3 0,-6 11 0,-13 4 0,-5 6 0,-2 4 0,-5-3 0,-4 8 0,-2-4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0.101"/>
    </inkml:context>
    <inkml:brush xml:id="br0">
      <inkml:brushProperty name="width" value="0.025" units="cm"/>
      <inkml:brushProperty name="height" value="0.025" units="cm"/>
    </inkml:brush>
  </inkml:definitions>
  <inkml:trace contextRef="#ctx0" brushRef="#br0">691 0 24575,'-37'7'0,"-6"7"0,-29 8 0,10-1 0,1 5 0,9-11 0,13 7 0,-3-3 0,18-1 0,-4 3 0,5-9 0,1 9 0,-1 3 0,5 5 0,-4 7 0,4-6 0,-1 5 0,3-6 0,4 7 0,0-6 0,0 4 0,6-4 0,-5 0 0,10 4 0,-4-4 0,5 6 0,-5-6 0,4-2 0,-4 8 0,5-5 0,0 12 0,0-7 0,0 8 0,13 9 0,-5-6 0,12 20 0,6-18 0,-4 5 0,18 1 0,-7-16 0,16 10 0,-9-16 0,12-6 0,-14-9 0,13-5 0,-13-7 0,12 0 0,-12-6 0,13 0 0,-6-11 0,9-11 0,-6-12 0,6-15 0,-12 8 0,6-14 0,-15 15 0,0-6 0,-9 10 0,-6 0 0,0-1 0,-12 1 0,0-7 0,-6-3 0,0-15 0,0-11 0,0-24 0,-21 17 0,-4 0 0,14 22 0,-2 1 0,-15-15 0,-4 7 0,-1 9 0,0 10 0,-7 5 0,8 9 0,-4 5 0,12 10 0,-4 9 0,6 2 0,0 5 0,5 0 0,-4 0 0,10 0 0,-10 0 0,14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0.745"/>
    </inkml:context>
    <inkml:brush xml:id="br0">
      <inkml:brushProperty name="width" value="0.025" units="cm"/>
      <inkml:brushProperty name="height" value="0.025" units="cm"/>
    </inkml:brush>
  </inkml:definitions>
  <inkml:trace contextRef="#ctx0" brushRef="#br0">1 0 24575,'21'6'0,"10"1"0,14 11 0,8 3 0,7 6 0,3 7 0,0-5 0,-10-2 0,-10-9 0,-13-2 0,-2-3 0,-11 2 0,-2-9 0,-5-1 0,-4-5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1.546"/>
    </inkml:context>
    <inkml:brush xml:id="br0">
      <inkml:brushProperty name="width" value="0.025" units="cm"/>
      <inkml:brushProperty name="height" value="0.025" units="cm"/>
    </inkml:brush>
  </inkml:definitions>
  <inkml:trace contextRef="#ctx0" brushRef="#br0">286 1 24575,'-12'28'0,"-10"7"0,-6 18 0,-6 10 0,1-15 0,10 12 0,-1-21 0,6 4 0,5-13 0,-3-7 0,9-2 0,-1-10 0,6 4 0,-2-5 0,4 0 0,-9 0 0,-3 0 0,1-5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2.656"/>
    </inkml:context>
    <inkml:brush xml:id="br0">
      <inkml:brushProperty name="width" value="0.025" units="cm"/>
      <inkml:brushProperty name="height" value="0.025" units="cm"/>
    </inkml:brush>
  </inkml:definitions>
  <inkml:trace contextRef="#ctx0" brushRef="#br0">0 1 24575,'8'91'0,"-1"1"0,1-1 0,0-7 0,1-3 0,-4-28 0,-4-37 0,3-7 0,-4-3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4:56.066"/>
    </inkml:context>
    <inkml:brush xml:id="br0">
      <inkml:brushProperty name="width" value="0.025" units="cm"/>
      <inkml:brushProperty name="height" value="0.025" units="cm"/>
    </inkml:brush>
  </inkml:definitions>
  <inkml:trace contextRef="#ctx0" brushRef="#br0">0 1 24575,'37'0'0,"6"12"0,28 4 0,-8 6 0,-3-2 0,-15-2 0,-1-5 0,-15 4 0,-1-5 0,-11-2 0,-2 0 0,-5-4 0,0 3 0,0-8 0,-5 3 0,0-4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3.614"/>
    </inkml:context>
    <inkml:brush xml:id="br0">
      <inkml:brushProperty name="width" value="0.025" units="cm"/>
      <inkml:brushProperty name="height" value="0.025" units="cm"/>
    </inkml:brush>
  </inkml:definitions>
  <inkml:trace contextRef="#ctx0" brushRef="#br0">1 1 24575,'33'0'0,"12"0"0,10 6 0,14-5 0,-15 5 0,15 0 0,-14-4 0,-2 4 0,-2-6 0,-20 0 0,5 0 0,-20 0 0,5 0 0,-10 0 0,0 0 0,-7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4.490"/>
    </inkml:context>
    <inkml:brush xml:id="br0">
      <inkml:brushProperty name="width" value="0.025" units="cm"/>
      <inkml:brushProperty name="height" value="0.025" units="cm"/>
    </inkml:brush>
  </inkml:definitions>
  <inkml:trace contextRef="#ctx0" brushRef="#br0">0 907 24575,'5'-46'0,"-3"-6"0,9-1 0,-3-2 0,6-14 0,6 6 0,2-8 0,6 0 0,-1 9 0,0 1 0,-2 16 0,0 8 0,-2 2 0,-6 17 0,-1-4 0,-5 7 0,-1 3 0,0-3 0,0 5 0,0-5 0,0 3 0,-4-9 0,3 10 0,-8-4 0,4 5 0,-5 4 0,0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6.146"/>
    </inkml:context>
    <inkml:brush xml:id="br0">
      <inkml:brushProperty name="width" value="0.025" units="cm"/>
      <inkml:brushProperty name="height" value="0.025" units="cm"/>
    </inkml:brush>
  </inkml:definitions>
  <inkml:trace contextRef="#ctx0" brushRef="#br0">666 40 24575,'-92'0'0,"22"0"0,-6 11 0,24 4 0,6 10 0,10-1 0,0 6 0,12-6 0,-7 12 0,8-6 0,0-1 0,-1 6 0,6-5 0,-5 6 0,9 0 0,-4 7 0,7-11 0,-2 10 0,7-12 0,-5 6 0,10-7 0,-10 0 0,10-7 0,-4-1 0,5 15 0,0-11 0,0 17 0,0-12 0,0 6 0,0 0 0,11 0 0,2 0 0,12 7 0,5-10 0,-4 9 0,9-17 0,-3 11 0,-2-11 0,6 1 0,-6-10 0,16 1 0,-1-9 0,3 2 0,-4-10 0,-1 0 0,-5-11 0,5-2 0,-7-11 0,0-1 0,0 6 0,-6-2 0,-2 3 0,4-20 0,-13 6 0,8-29 0,-14 14 0,-6-2 0,0-3 0,0-19 0,-3 20 0,-2 0 0,-2-30 0,0 8 0,0 1 0,-19 3 0,3 14 0,-25-8 0,6 8 0,-7 6 0,-4 8 0,6 10 0,-3 6 0,2 7 0,10 1 0,4 11 0,11 1 0,1 5 0,8 0 0,-2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6.784"/>
    </inkml:context>
    <inkml:brush xml:id="br0">
      <inkml:brushProperty name="width" value="0.025" units="cm"/>
      <inkml:brushProperty name="height" value="0.025" units="cm"/>
    </inkml:brush>
  </inkml:definitions>
  <inkml:trace contextRef="#ctx0" brushRef="#br0">0 1 24575,'21'0'0,"11"0"0,13 11 0,25 6 0,-13 4 0,12-1 0,-16-1 0,-8-5 0,-2 5 0,-7-7 0,-6-1 0,-2 0 0,-11 0 0,-2-5 0,-5-2 0,-5-4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7.542"/>
    </inkml:context>
    <inkml:brush xml:id="br0">
      <inkml:brushProperty name="width" value="0.025" units="cm"/>
      <inkml:brushProperty name="height" value="0.025" units="cm"/>
    </inkml:brush>
  </inkml:definitions>
  <inkml:trace contextRef="#ctx0" brushRef="#br0">392 1 24575,'-30'30'0,"0"6"0,-25 20 0,5 1 0,-7-7 0,14 3 0,5-19 0,14 2 0,2-14 0,5-6 0,6 0 0,2-11 0,8-1 0,-3-4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8.285"/>
    </inkml:context>
    <inkml:brush xml:id="br0">
      <inkml:brushProperty name="width" value="0.025" units="cm"/>
      <inkml:brushProperty name="height" value="0.025" units="cm"/>
    </inkml:brush>
  </inkml:definitions>
  <inkml:trace contextRef="#ctx0" brushRef="#br0">1 1 24575,'0'15'0,"5"7"0,2 8 0,10 6 0,-3 0 0,7-6 0,-8-2 0,3-6 0,-5 0 0,-5 0 0,4 0 0,-9 6 0,9 2 0,-9-6 0,10 3 0,-10-10 0,8-1 0,-8-5 0,4-7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19.254"/>
    </inkml:context>
    <inkml:brush xml:id="br0">
      <inkml:brushProperty name="width" value="0.025" units="cm"/>
      <inkml:brushProperty name="height" value="0.025" units="cm"/>
    </inkml:brush>
  </inkml:definitions>
  <inkml:trace contextRef="#ctx0" brushRef="#br0">0 490 24575,'21'-16'0,"14"-25"0,13 3 0,11-26 0,-9 14 0,-3 1 0,-6 1 0,-8 10 0,-3 12 0,-12-1 0,-3 15 0,-5-4 0,0 6 0,6-5 0,-5-2 0,0 5 0,-6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0.876"/>
    </inkml:context>
    <inkml:brush xml:id="br0">
      <inkml:brushProperty name="width" value="0.025" units="cm"/>
      <inkml:brushProperty name="height" value="0.025" units="cm"/>
    </inkml:brush>
  </inkml:definitions>
  <inkml:trace contextRef="#ctx0" brushRef="#br0">577 1 24575,'-21'0'0,"-11"11"0,-33 21 0,15-2 0,-23 26 0,35-28 0,-10 25 0,9-19 0,-3 21 0,14-15 0,-3 5 0,12-8 0,0 6 0,1-5 0,6 5 0,5-7 0,-4 7 0,9-5 0,-11 30 0,12-26 0,-6 34 0,7-29 0,0 22 0,0-14 0,0 5 0,6 1 0,2 2 0,11 0 0,2-3 0,13-5 0,-6-3 0,11-3 0,-12-5 0,9-12 0,-6-3 0,7-10 0,-1-2 0,0-10 0,7-2 0,-5-5 0,5 0 0,-7-5 0,2-14 0,7-16 0,-3-7 0,6-13 0,-15 15 0,8-14 0,-9-8 0,-7 5 0,-2-2 0,0-24 0,-9 23 0,-3 3 0,-11 2 0,0-14 0,0 6 0,0 0 0,-13-6 0,-9 12 0,-14-12 0,-13 17 0,-2-9 0,-6 17 0,-6 1 0,6 9 0,-3 7 0,-1 6 0,14 2 0,-5 12 0,22-4 0,7 10 0,8-4 0,0 5 0,4 0 0,1 0 0,6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1.562"/>
    </inkml:context>
    <inkml:brush xml:id="br0">
      <inkml:brushProperty name="width" value="0.025" units="cm"/>
      <inkml:brushProperty name="height" value="0.025" units="cm"/>
    </inkml:brush>
  </inkml:definitions>
  <inkml:trace contextRef="#ctx0" brushRef="#br0">1 0 24575,'36'0'0,"8"0"0,27 0 0,-9 6 0,-1-5 0,-9 11 0,-7-11 0,-8 10 0,-14-10 0,-2 4 0,-10-5 0,4 0 0,-9 4 0,-2-3 0,-4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2.272"/>
    </inkml:context>
    <inkml:brush xml:id="br0">
      <inkml:brushProperty name="width" value="0.025" units="cm"/>
      <inkml:brushProperty name="height" value="0.025" units="cm"/>
    </inkml:brush>
  </inkml:definitions>
  <inkml:trace contextRef="#ctx0" brushRef="#br0">706 0 24575,'-19'30'0,"-22"17"0,-16 31-755,19-41 1,-2 0 754,-22 39 0,23-41 0,1-1 0,-22 26 0,26-22 0,-2 0 0,-30 23 387,13-3-387,4-10 274,19-17-274,12-8 0,7-8 0,2-9 0,8-2 0,-3-4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4:56.873"/>
    </inkml:context>
    <inkml:brush xml:id="br0">
      <inkml:brushProperty name="width" value="0.025" units="cm"/>
      <inkml:brushProperty name="height" value="0.025" units="cm"/>
    </inkml:brush>
  </inkml:definitions>
  <inkml:trace contextRef="#ctx0" brushRef="#br0">585 1 24575,'-36'0'0,"1"0"0,-34 0 0,6 6 0,-8-4 0,8 10 0,3-5 0,14 0 0,3 4 0,13-4 0,7-1 0,8-1 0,5-5 0,0 0 0,4 0 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3.071"/>
    </inkml:context>
    <inkml:brush xml:id="br0">
      <inkml:brushProperty name="width" value="0.025" units="cm"/>
      <inkml:brushProperty name="height" value="0.025" units="cm"/>
    </inkml:brush>
  </inkml:definitions>
  <inkml:trace contextRef="#ctx0" brushRef="#br0">1 1 24575,'17'22'0,"5"4"0,10 5 0,5 7 0,-13-19 0,1 9 0,-4-15 0,-9 2 0,-2-5 0,-5-4 0,-5-2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4.007"/>
    </inkml:context>
    <inkml:brush xml:id="br0">
      <inkml:brushProperty name="width" value="0.025" units="cm"/>
      <inkml:brushProperty name="height" value="0.025" units="cm"/>
    </inkml:brush>
  </inkml:definitions>
  <inkml:trace contextRef="#ctx0" brushRef="#br0">1 530 24575,'30'-25'0,"11"0"0,12-31 0,14 12 0,-22-4 0,-4 13 0,0 1 0,6-13 0,21-22 0,-29 30 0,-7 7 0,4 1 0,-13 14 0,0 0 0,-12 11 0,-6 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4.701"/>
    </inkml:context>
    <inkml:brush xml:id="br0">
      <inkml:brushProperty name="width" value="0.025" units="cm"/>
      <inkml:brushProperty name="height" value="0.025" units="cm"/>
    </inkml:brush>
  </inkml:definitions>
  <inkml:trace contextRef="#ctx0" brushRef="#br0">1 916 24575,'7'-46'0,"1"-9"0,-1 0 0,2-3-2123,13-39 2123,-13 36 0,1-1 0,4 10 0,1 1 0,-6-2 0,0 2 682,12-33-682,-7 14 350,-6 25-350,-3 8 0,-5 14 0,0 12 0,0 6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26.077"/>
    </inkml:context>
    <inkml:brush xml:id="br0">
      <inkml:brushProperty name="width" value="0.025" units="cm"/>
      <inkml:brushProperty name="height" value="0.025" units="cm"/>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4:57.809"/>
    </inkml:context>
    <inkml:brush xml:id="br0">
      <inkml:brushProperty name="width" value="0.025" units="cm"/>
      <inkml:brushProperty name="height" value="0.025" units="cm"/>
    </inkml:brush>
  </inkml:definitions>
  <inkml:trace contextRef="#ctx0" brushRef="#br0">1 0 24575,'0'21'0,"0"18"0,6 16 0,7 7 0,-4-3 0,9 1 0,-10 2 0,12 8 0,-5-7 0,5-3 0,-7-7 0,-1-14 0,1 3 0,-7-19 0,4 0 0,-9-8 0,3-5 0,0-4 0,-3-2 0,3-4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4:59.012"/>
    </inkml:context>
    <inkml:brush xml:id="br0">
      <inkml:brushProperty name="width" value="0.025" units="cm"/>
      <inkml:brushProperty name="height" value="0.025" units="cm"/>
    </inkml:brush>
  </inkml:definitions>
  <inkml:trace contextRef="#ctx0" brushRef="#br0">1 515 24575,'13'-37'0,"6"14"0,16-36 0,11 23 0,5-20 0,6 12 0,-1-5 0,-1 14 0,1-6 0,-3 19 0,-6-9 0,-10 17 0,-9-8 0,-6 15 0,-5-3 0,-2 6 0,-9-2 0,-2-3 0,-4 4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1.514"/>
    </inkml:context>
    <inkml:brush xml:id="br0">
      <inkml:brushProperty name="width" value="0.025" units="cm"/>
      <inkml:brushProperty name="height" value="0.025" units="cm"/>
    </inkml:brush>
  </inkml:definitions>
  <inkml:trace contextRef="#ctx0" brushRef="#br0">1 0 24575,'14'0'0,"16"0"0,2 0 0,27 0 0,-13 6 0,23-5 0,-15 11 0,6 1 0,-15 1 0,5 10 0,-12-10 0,-2 3 0,-8-6 0,-11 0 0,-2-1 0,-5-4 0,0 2 0,-1-6 0,1 2 0,0-4 0,-5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0.772"/>
    </inkml:context>
    <inkml:brush xml:id="br0">
      <inkml:brushProperty name="width" value="0.025" units="cm"/>
      <inkml:brushProperty name="height" value="0.025" units="cm"/>
    </inkml:brush>
  </inkml:definitions>
  <inkml:trace contextRef="#ctx0" brushRef="#br0">692 0 24575,'-37'0'0,"2"0"0,-19 0 0,11 0 0,-1 0 0,-1 0 0,6 0 0,3 0 0,14 5 0,5-4 0,2 8 0,5-3 0,-14 24 0,10-10 0,-22 19 0,15-4 0,-14-8 0,9 15 0,-2-12 0,4-1 0,2-1 0,0-11 0,10 4 0,-2-10 0,12 5 0,-6-11 0,6 4 0,-2-4 0,4 4 0,0 1 0,0 11 0,0 3 0,0 12 0,0 7 0,0 1 0,5 1 0,-3-2 0,15 1 0,-9-7 0,24 20 0,-12-29 0,6 7 0,-5-20 0,0-3 0,2 4 0,8-6 0,-8-4 0,3-1 0,-4-5 0,0 0 0,13 0 0,-9 0 0,15 0 0,-4-12 0,1-1 0,7-19 0,-1 5 0,-4-11 0,-2 6 0,0-7 0,-12 2 0,-1 6 0,-8-4 0,-5-2 0,0-1 0,1-12 0,-6 12 0,-1-12 0,-6 12 0,0-13 0,0 13 0,-6-22 0,-1 20 0,-5-12 0,1 22 0,-1 1 0,1 7 0,0 6 0,1 0 0,0 11 0,0-4 0,-15 8 0,12-4 0,-17 5 0,14 0 0,-1 0 0,-4 0 0,5 0 0,-6 0 0,9 0 0,4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2.272"/>
    </inkml:context>
    <inkml:brush xml:id="br0">
      <inkml:brushProperty name="width" value="0.025" units="cm"/>
      <inkml:brushProperty name="height" value="0.025" units="cm"/>
    </inkml:brush>
  </inkml:definitions>
  <inkml:trace contextRef="#ctx0" brushRef="#br0">244 0 24575,'-12'29'0,"-4"12"0,-5 21 0,-5 1 0,5-3 0,-5-8 0,6-7 0,2-1 0,6-8 0,5-7 0,-4 6 0,4-5 0,1-1 0,-5 6 0,4-12 0,1 0 0,1-7 0,0-1 0,4-8 0,-4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7T12:25:02.982"/>
    </inkml:context>
    <inkml:brush xml:id="br0">
      <inkml:brushProperty name="width" value="0.025" units="cm"/>
      <inkml:brushProperty name="height" value="0.025" units="cm"/>
    </inkml:brush>
  </inkml:definitions>
  <inkml:trace contextRef="#ctx0" brushRef="#br0">1 0 24575,'15'0'0,"7"0"0,15 0 0,1 0 0,13 6 0,-13 1 0,-1 5 0,-3 0 0,-4-1 0,0-4 0,4-2 0,-10 0 0,4-4 0,0 4 0,-14-5 0,2 0 0</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27T12:23:28.675"/>
    </inkml:context>
    <inkml:brush xml:id="br0">
      <inkml:brushProperty name="width" value="0.05292" units="cm"/>
      <inkml:brushProperty name="height" value="0.05292" units="cm"/>
      <inkml:brushProperty name="color" value="#FF0000"/>
    </inkml:brush>
  </inkml:definitions>
  <iact:action type="add" startTime="11061">
    <iact:property name="dataType"/>
    <iact:actionData xml:id="d0">
      <inkml:trace xmlns:inkml="http://www.w3.org/2003/InkML" xml:id="stk0" contextRef="#ctx0" brushRef="#br0">8383 17633 24575 0,'18'41'0'21,"-13"-17"0"1,14-6 0 0,-19 1 0 0,0-15 0 0,18 15 0 0,-13-19 0 0,13 0 0-1,-18 18 0 1,0-13 0 0,0 13 0 0,0-18 0 0,0 19 0 0,0-14 0 0,0 32 0-1,0-33 0 1,19 33 0 0,-14-32 0 0,13 14 0 0,-18-1 0 0,0-13 0 0,19 13 0-1,-15-18 0 1,15 0 0 0,-19-18 0 0,0 13 0 0,18-13 0 0,5-1 0 0,1 14 0-1,-6-32 0 1,1 33 0 0,-15-15 0 0,15 1 0 0,-19 13 0 0,18-14 0 0,-13 19 0-1,14 0 0 1,-19 0 0 0,0-18 0 0,0 13 0 0,0-13 0 0,0 18 0 0,0-19 0-1,18 15 0 1,-13-15 0 0,13 19 0 0,-18 0 0 0,0 0 0 0,0 0 0 0</inkml:trace>
    </iact:actionData>
  </iact:action>
  <iact:action type="add" startTime="12812">
    <iact:property name="dataType"/>
    <iact:actionData xml:id="d1">
      <inkml:trace xmlns:inkml="http://www.w3.org/2003/InkML" xml:id="stk1" contextRef="#ctx0" brushRef="#br0">8550 18008 24575 0,'0'42'0'20,"0"-1"0"1,0 1 0 0,0-19 0 0,0 14 0 0,0-32 0 0,0 13 0 0,0 1 0 0,0-15 0 0,0 15 0-1,0-19 0 1,0 19 0 0,0-15 0 0,0 33 0 0,0-14 0 0,0 19 0 0,-19-19 0 0,15-4 0 0,-15-1 0-1,19-13 0 1,0 13 0 0,0-18 0 0,0 0 0 0,0 19 0 0,0-14 0 0,-18 13 0 0,13 1 0 0,-14-15 0 0,19 33 0-1,-18-14 0 1,-5 1 0 0,-1-6 0 0,-13 1 0 0,33-15 0 0,-15 15 0 0,1-19 0 0,13 18 0 0,-13-13 0-1,18-5 0 1,0-5 0 0,0-13 0 0,0 18 0 0,0 0 0 0,18 0 0 0,-13-19 0 0,13 15 0 0,-18-15 0-1,19 19 0 1,-15 0 0 0,15 0 0 0,-1-18 0 0,-13 13 0 0,14-14 0 0,-1 19 0 0,-13-18 0 0,13 13 0 0,-18-13 0-1,0 18 0 1,0 0 0 0,0-19 0 0,0 15 0 0,0-15 0 0,0 19 0 0,19 0 0 0,-14 19 0 0,13-15 0-1,-18 15 0 1,19-19 0 0,-15 0 0 0,15 0 0 0,-19 0 0 0,0 18 0 0,0-13 0 0,18 13 0 0,-13-18 0-1,13 19 0 1,-18-14 0 0,19 13 0 0,-14-18 0 0,13 0 0 0,-18 0 0 0,0 19 0 0,0-15 0 0,0 15 0 0</inkml:trace>
    </iact:actionData>
  </iact:action>
  <iact:action type="add" startTime="15249">
    <iact:property name="dataType"/>
    <iact:actionData xml:id="d2">
      <inkml:trace xmlns:inkml="http://www.w3.org/2003/InkML" xml:id="stk2" contextRef="#ctx0" brushRef="#br0">8008 18216 24575 0,'41'0'0'15,"-18"0"0"1,15 0 0 0,-15 0 0 0,18 0 0-1,-17 19 0 1,13-15 0 0,-33 15 0 0,15-19 0 0,-1 0 0-1,-13 0 0 1,14 0 0 0,-19 0 0 0,18 0 0 0,-13 0 0-1,32 0 0 1,-33 0 0 0,33 0 0 0,-13 0 0 0,-1 0 0-1,-5 0 0 1,1 0 0 0,-14 0 0 0,32 0 0 0,-33 0 0-1,15 0 0 1,-1 0 0 0,-13 0 0 0,13 0 0 0,-18 0 0-1,19 0 0 1,-14 0 0 0,13 19 0 0,1-15 0 0,-15 15 0-1,33-19 0 1,-13 0 0 0,-1 0 0 0,14 0 0 0,-33 0 0-1,15 0 0 1,0 0 0 0,-15 0 0 0,15 0 0 0,-1 0 0-1,-13 0 0 1,13 0 0 0,-18 0 0 0,0 0 0 0,19 0 0-1,-14 0 0 1,13 0 0 0,-18-19 0 0,19 15 0 0,-15-15 0-1,15 19 0 1,-19-19 0 0,0 15 0 0,0-33 0-1,18 32 0 1,-13-32 0 0,14 14 0 0,-1-19 0 0,5 1 0-1,0 17 0 1,15-13 0 0,-34 14 0 0,15 0 0 0,-1 5 0-1,-13 18 0 1,13 0 0 0,-18 0 0 0,0 0 0 0,-18 18 0-1,13-13 0 1,-13 32 0 0,-1-33 0 0,15 15 0 0,-15-1 0-1,0-13 0 1,15 32 0 0,-15-14 0 0,19 0 0 0,-18 14 0-1,13-13 0 1,-13 17 0 0,18-18 0 0,-19-4 0 0,14 0 0-1,-13 4 0 1,18 0 0 0,-19-5 0 0,15 1 0 0,-15-14 0-1,19 13 0 1,0-18 0 0,0 19 0 0,19-15 0 0,-15 15 0-1,15-19 0 1,-19 0 0 0,0 0 0 0,18 0 0 0,-13 0 0-1,14 0 0 1,-19 0 0 0,0 0 0 0,0 0 0 0</inkml:trace>
    </iact:actionData>
  </iact:action>
  <iact:action type="add" startTime="17768">
    <iact:property name="dataType"/>
    <iact:actionData xml:id="d3">
      <inkml:trace xmlns:inkml="http://www.w3.org/2003/InkML" xml:id="stk3" contextRef="#ctx0" brushRef="#br0">8008 18091 24575 0,'41'19'0'26,"-18"-15"0"0,-4 33 0 0,-19-32 0 0,19 14 0 1,-15-19 0-1,15 0 0 0,-19 18 0 0,0-13 0 1,0 32 0-1,0-33 0 0,0 34 0 0,0-34 0 1,0 15 0-1,0-19 0 0,-19 18 0 0,15-13 0 1,-15 13 0-1,19-18 0 0,0 0 0 0,-19 19 0 1,15-14 0-1,-15 13 0 0,19-18 0 0,-18 19 0 1,13-15 0-1,-32 15 0 0,32-19 0 0,-13 18 0 1,-1-13 0-1,15 13 0 0,-15-18 0 0,19 0 0 1,0 0 0-1,0 19 0 0,-18-14 0 0,13 13 0 1,-14-18 0-1,19 0 0 0,0 0 0 0,0 0 0 1</inkml:trace>
    </iact:actionData>
  </iact:action>
  <iact:action type="add" startTime="19697">
    <iact:property name="dataType"/>
    <iact:actionData xml:id="d4">
      <inkml:trace xmlns:inkml="http://www.w3.org/2003/InkML" xml:id="stk4" contextRef="#ctx0" brushRef="#br0">9801 18466 24575 0,'19'-23'0'13,"-15"5"0"0,15 18 0 0,-1 0 0 0,-13 0 0 1,13-19 0-1,-18 15 0 0,0-15 0 0,0 19 0 1,19 0 0-1,-14 0 0 0,32 0 0 0,-33 0 0 1,15 0 0-1,-1 0 0 0,6 0 0 0,-1 0 0 1,14 0 0-1,-14 0 0 0,0 0 0 0,14 0 0 1,-32 0 0-1,13 0 0 0,1 0 0 0,-14 0 0 1,13 0 0-1,-18 0 0 0,19 0 0 0,-15 0 0 1,15 0 0-1,-1 0 0 0,6 0 0 0,17 0 0 1,1 0 0-1,0 0 0 0,-1 0 0 0,1 0 0 1,0 0 0-1,-19 0 0 0,-5 0 0 0,1 0 0 0,-14 0 0 1,13 0 0-1,1 0 0 0,-15 0 0 0,15 0 0 1,-1 0 0-1,-13 0 0 0,14 0 0 0,-19-18 0 1,0-6 0-1,0 1 0 0,0 5 0 0,18-1 0 1,-13 15 0-1,13-15 0 0,-18 0 0 0,0 15 0 1,-18-15 0-1,13 19 0 0,-32-18 0 0,14 13 0 1,-19-13 0-1,0 18 0 0,1 0 0 0,-1-19 0 1,0 14 0-1,1-13 0 0,17 18 0 0,-13 0 0 1,33 0 0-1,-15 0 0 0,19 0 0 0,0 0 0 1</inkml:trace>
    </iact:actionData>
  </iact:action>
  <iact:action type="add" startTime="21085">
    <iact:property name="dataType"/>
    <iact:actionData xml:id="d5">
      <inkml:trace xmlns:inkml="http://www.w3.org/2003/InkML" xml:id="stk5" contextRef="#ctx0" brushRef="#br0">9968 18091 24575 0,'0'-23'0'12,"18"5"0"0,-13-1 0 1,32 14 0-1,-32-32 0 1,13 33 0-1,1-15 0 0,-15 19 0 1,34-18 0-1,-34 13 0 1,33-13 0-1,-14 18 0 0,1-19 0 1,13 14 0-1,-14-13 0 1,0 18 0-1,-4 0 0 0,-19 0 0 1,18 0 0-1,-13 0 0 1,13 0 0-1,-18-19 0 1,19 15 0-1,4-15 0 0,0 19 0 1,14 0 0-1,-14 0 0 1,19 0 0-1,0 0 0 0,-19 0 0 1,14 0 0-1,-14 0 0 1,0 0 0-1,-4 0 0 0,-1 0 0 1,-13 0 0-1,14 0 0 1,-19 19 0-1,18-15 0 0,-13 15 0 1,13-19 0-1,1 0 0 1,-15 0 0-1,15 0 0 1,0 0 0-1,-15 0 0 0,33 0 0 1,-32 0 0-1,32 0 0 1,-32 0 0-1,32 0 0 0,-33 0 0 1,15 0 0-1,-19 0 0 1,18 0 0-1,-13 0 0 0,14-19 0 1,-19-4 0-1,0 0 0 1,0-14 0-1,0 14 0 0,0 0 0 1,0 4 0-1,0 19 0 1,0-18 0-1,-19 13 0 1,14-14 0-1,-13 19 0 0,18 0 0 1,-19 19 0-1,15-14 0 1,-15 13 0-1,1-18 0 0,-6 0 0 1,1 0 0-1,5 0 0 1,-1 0 0-1,15 0 0 0,-15 0 0 1,0 0 0-1,15 0 0 1,-15 0 0-1,19 0 0 1</inkml:trace>
    </iact:actionData>
  </iact:action>
  <iact:action type="add" startTime="22982">
    <iact:property name="dataType"/>
    <iact:actionData xml:id="d6">
      <inkml:trace xmlns:inkml="http://www.w3.org/2003/InkML" xml:id="stk6" contextRef="#ctx0" brushRef="#br0">11761 18050 24575 0,'0'23'0'21,"0"-5"0"1,0-18 0 0,19 19 0 0,-15-15 0 0,15 15 0 0,-19-19 0 0,0 0 0-1,0 18 0 1,0-13 0 0,19 14 0 0,-15-19 0 0,15 0 0 0,-19-19 0 0,0 14 0-1,18-13 0 1,-13 18 0 0,13 0 0 0,-18 0 0 0,19-19 0 0,-14 15 0 0,13-15 0-1,-18 19 0 1,0-18 0 0,0 13 0 0,0-13 0 0,0-1 0 0,0 14 0 0,0-32 0-1,0 33 0 1,19-15 0 0,-15 1 0 0,15 13 0 0,-19-13 0 0,0 18 0 0,0 0 0 0</inkml:trace>
    </iact:actionData>
  </iact:action>
  <iact:action type="add" startTime="24185">
    <iact:property name="dataType"/>
    <iact:actionData xml:id="d7">
      <inkml:trace xmlns:inkml="http://www.w3.org/2003/InkML" xml:id="stk7" contextRef="#ctx0" brushRef="#br0">11928 18091 24575 0,'0'42'0'19,"0"0"0"0,0-1 0 0,0 1 0 1,0 0 0-1,0-1 0 0,19-17 0 1,-15 13 0-1,15-33 0 0,-19 33 0 1,0-32 0-1,0 13 0 0,0-18 0 0,0 19 0 1,0-14 0-1,0 13 0 0,0-18 0 1,0 19 0-1,0-15 0 0,0 15 0 1,0-19 0-1,0 0 0 0,0 18 0 1,0-13 0-1,-19 32 0 0,15-32 0 0,-33 32 0 1,32-33 0-1,-14 15 0 0,19-19 0 1,0 18 0-1,-18-13 0 0,13 14 0 1,-13-19 0-1,18 0 0 0,-19 0 0 1,15 0 0-1,-15 18 0 0,19-32 0 0,0 28 0 1,0-32 0-1,0-1 0 0,0 14 0 1,0-13 0-1,0-1 0 0,0 15 0 1,0-15 0-1,19 19 0 0,-15 0 0 1,15-18 0-1,-19 13 0 0,18-14 0 0,-13 1 0 1,13 13 0-1,-18-13 0 0,19 18 0 1,-14 0 0-1,13-19 0 0,-18 15 0 1,0-15 0-1,19 19 0 0,-15 19 0 1,15-15 0-1,-19 15 0 0,0-19 0 0,18 0 0 1,-13 18 0-1,14-13 0 0,-19 13 0 1,18-18 0-1,-13 0 0 0,13 0 0 1,-18 0 0-1,0 19 0 0,0-14 0 1,0 13 0-1,19-18 0 0,-15 0 0 0,15 0 0 1,-1 19 0-1,-13-15 0 0,14 15 0 1,-19-1 0-1,0-13 0 0,0 14 0 1,18-19 0-1,-13 0 0 0,13 0 0 1</inkml:trace>
    </iact:actionData>
  </iact:action>
  <iact:action type="add" startTime="26525">
    <iact:property name="dataType"/>
    <iact:actionData xml:id="d8">
      <inkml:trace xmlns:inkml="http://www.w3.org/2003/InkML" xml:id="stk8" contextRef="#ctx0" brushRef="#br0">11553 18425 24575 0,'60'0'0'20,"-14"-19"0"0,15 15 0 0,-20-15 0 0,1 19 0 0,-19 0 0 0,14 0 0 0,-14 0 0 0,1 0 0 0,-6 0 0 0,-18 0 0 0,19 0 0 0,-15 0 0 0,15 0 0 0,-19 0 0 0,18 0 0 0,-13 0 0 0,32 0 0 0,-14 0 0 0,19 0 0 0,-19 0 0 0,14 0 0 0,-32 19 0 0,32-15 0 0,-32 15 0 0,13-19 0 0,-18 0 0 0,19 0 0 0,-15-19 0 0,15 15 0 0,-19-33 0 0,0 32 0 0,0-32 0 0,0 14 0 0,0-19 0 0,18 19 0 0,-13-14 0 0,13 32 0 0,1-32 0 0,-14 32 0 0,13-13 0 0,-18 18 0 0,0 0 0 0,0 18 0 0,0-13 0 0,0 14 0 0,-18-1 0 0,13 5 0 0,-14 19 0 0,1-19 0 0,13 14 0 0,-13-32 0 0,18 32 0 0,0-32 0 0,0 13 0 0,-19-18 0 0,15 19 0 0,-15-15 0 0,19 15 0 0,0-19 0 0,0 0 0 0,19 18 0 0,-15-13 0 0,33 13 0 0,-32-18 0 0,13 0 0 0,1 0 0 0,-14 0 0 0,13 19 0 0,-18-14 0 0,19 13 0 0,-15-18 0 0,15 0 0 0,-19 0 0 0,0 19 0 0,0-15 0 0,0 15 0 0,0-19 0 0</inkml:trace>
    </iact:actionData>
  </iact:action>
  <iact:action type="add" startTime="28810">
    <iact:property name="dataType"/>
    <iact:actionData xml:id="d9">
      <inkml:trace xmlns:inkml="http://www.w3.org/2003/InkML" xml:id="stk9" contextRef="#ctx0" brushRef="#br0">11428 18300 24575 0,'18'23'0'31,"-13"14"0"0,13-32 0 0,-18 13 0 0,19 1 0 0,-14-15 0 0,13 15 0 0,-18-19 0 0,19 0 0 0,-15 18 0 0,15-13 0 0,-19 13 0 0,0-18 0 0,18 0 0 0,-13 0 0 1,-5 19 0-1,-5-14 0 0,-13 13 0 0,-1 1 0 0,15-15 0 0,-15 33 0 0,1-32 0 0,13 13 0 0,-14 1 0 0,19-14 0 0,0 13 0 0,-18-18 0 0,13 0 0 0,-13 0 0 1</inkml:trace>
    </iact:actionData>
  </iact:action>
  <iact:action type="add" startTime="31819">
    <iact:property name="dataType"/>
    <iact:actionData xml:id="d10">
      <inkml:trace xmlns:inkml="http://www.w3.org/2003/InkML" xml:id="stk10" contextRef="#ctx0" brushRef="#br0">9634 417 24575 0,'0'42'0'19,"19"-1"0"1,-15-18 0 0,15 14 0-1,-19-32 0 1,18 32 0 0,-13-32 0 0,14 13 0-1,-19-18 0 1,0 0 0 0,0 19 0-1,0-15 0 1,0 15 0 0,0-19 0 0,18 0 0-1,-13 18 0 1,13-31 0 0,-18 26 0-1,19-50 0 1,-15 33 0 0,34-33 0 0,-34 14 0-1,33-19 0 1,-14 19 0 0,19-14 0-1,-19 32 0 1,14-32 0 0,-32 32 0 0,32-13 0-1,-32 18 0 1,13-19 0 0,-18 15 0-1,19-15 0 1,-15 19 0 0,15 0 0 0</inkml:trace>
    </iact:actionData>
  </iact:action>
  <iact:action type="add" startTime="33208">
    <iact:property name="dataType"/>
    <iact:actionData xml:id="d11">
      <inkml:trace xmlns:inkml="http://www.w3.org/2003/InkML" xml:id="stk11" contextRef="#ctx0" brushRef="#br0">9801 667 24575 0,'0'60'0'13,"0"-32"0"1,0 46 0 0,0-46 0 0,-19 51 0 0,15-33 0 0,-15 14 0 0,19 0 0 0,0-13 0 0,0 13 0 0,0-37 0 0,0 14 0 0,0-32 0 0,0 32 0 0,0-33 0 0,0 15 0 0,0-1 0 0,0-13 0 0,0 14 0 0,0-19 0 0,-18 0 0 0,13 0 0 0,-32 18 0 0,14 5 0 0,0 0 0 0,-14 14 0 0,13-32 0 0,1 32 0 0,-14-32 0 0,33 13 0 0,-15 1 0 0,19-15 0-1,0-4 0 1,0-4 0 0,0-33 0 0,0 32 0 0,0-32 0 0,0 32 0 0,0-32 0 0,0 33 0 0,19-15 0 0,-15 1 0 0,15 13 0 0,-19-13 0 0,0-1 0 0,0 14 0 0,0-13 0 0,18 18 0 0,-13 0 0 0,32 0 0 0,-32 0 0 0,32-19 0 0,-33 15 0 0,33-15 0 0,-32 19 0 0,14 0 0 0,-19 0 0 0,18 0 0 0,-13 0 0 0,13 0 0 0,-18 0 0 0,19 19 0 0,-15-15 0-1,15 33 0 1,0-32 0 0,-15 14 0 0,33-1 0 0,-32-13 0 0,13 13 0 0,-18 1 0 0,19-15 0 0,-14 15 0 0,13-19 0 0,-18 0 0 0,0 0 0 0,0 18 0 0,19-13 0 0,-15 14 0 0,15-1 0 0,-19-13 0 0,0 13 0 0,18-18 0 0,-13 0 0 0,14 19 0 0,-19-15 0 0,18 15 0 0,-13-38 0 0,-5 15 0 0,-5-15 0 0,-13 1 0 0,18-5 0 0,0-19 0 0,0 19 0 0,0 4 0 0</inkml:trace>
    </iact:actionData>
  </iact:action>
  <iact:action type="add" startTime="36584">
    <iact:property name="dataType"/>
    <iact:actionData xml:id="d12">
      <inkml:trace xmlns:inkml="http://www.w3.org/2003/InkML" xml:id="stk12" contextRef="#ctx0" brushRef="#br0">9092 917 24575 0,'65'23'0'18,"-5"-4"0"0,-18-19 0 0,0 18 0 0,18-13 0 0,-14 13 0 0,14 1 0 0,-18-14 0 0,0 13 0 0,-19 1 0 0,14-15 0 0,-14 15 0 0,0-19 0 0,14 0 0 0,-32 0 0 0,32 18 0 0,-32-13 0 0,32 13 0 0,-14-18 0 0,19 0 0 0,-1 0 0 0,1 0 0 0,0 19 0 0,0-14 0 0,-1 13 0 0,1-18 0 0,0 0 0 0,-19 0 0 0,14 0 0 0,-32 0 0 0,13 0 0 0,1 0 0 0,-15 0 0 0,15 0 0 0,-19 0 0 0</inkml:trace>
    </iact:actionData>
  </iact:action>
  <iact:action type="add" startTime="37912">
    <iact:property name="dataType"/>
    <iact:actionData xml:id="d13">
      <inkml:trace xmlns:inkml="http://www.w3.org/2003/InkML" xml:id="stk13" contextRef="#ctx0" brushRef="#br0">10593 959 24575 0,'-41'23'0'22,"-1"14"0"0,-18-14 0 0,13 19 0 1,-13-19 0-1,19 14 0 0,-1-32 0 1,19 32 0-1,4-33 0 0,1 15 0 1,13-19 0-1,-14 0 0 0,19 0 0 1,19 18 0-1,-14-13 0 0,32 32 0 1,-33-32 0-1,33 32 0 0,-32-33 0 0,32 33 0 1,-32-32 0-1,13 32 0 0,1-32 0 1,-15 13 0-1,15-18 0 0,-19 19 0 1,0-15 0-1,18 15 0 0,-13-19 0 1,14 18 0-1,-19-13 0 0,0 14 0 1,0-19 0-1,0 0 0 0,0 0 0 1</inkml:trace>
    </iact:actionData>
  </iact:action>
  <iact:action type="add" startTime="41602">
    <iact:property name="dataType"/>
    <iact:actionData xml:id="d14">
      <inkml:trace xmlns:inkml="http://www.w3.org/2003/InkML" xml:id="stk14" contextRef="#ctx0" brushRef="#br0">8842 709 24575 0,'23'23'0'31,"-5"-5"0"0,-18 1 0 0,0-15 0 0,19 34 0 0,-14-34 0 0,13 15 0 0,-18-1 0 1,0-13 0-1,19 13 0 0,-15-18 0 0,15 19 0 0,-19-14 0 0,0 13 0 0,-19-18 0 0,15 19 0 1,-15-15 0-1,1 15 0 0,-6-1 0 0,1 5 0 0,5 1 0 0,-1-6 0 0,15 1 0 1,-33-15 0-1,32 15 0 0,-14-1 0 0,19-13 0 0,-18 13 0 0,13 1 0 0,-13-14 0 0,18 13 0 1,-19 1 0-1,14-15 0 0,-13 15 0 0,18-19 0 0,0 18 0 0,0-13 0 0,0 14 0 1</inkml:trace>
    </iact:actionData>
  </iact:action>
  <iact:action type="add" startTime="45220">
    <iact:property name="dataType"/>
    <iact:actionData xml:id="d15">
      <inkml:trace xmlns:inkml="http://www.w3.org/2003/InkML" xml:id="stk15" contextRef="#ctx0" brushRef="#br0">14848 542 24575 0,'18'42'0'21,"5"-1"0"0,1 1 0 0,31 0 0 0,-46-1 0 0,47 1 0 0,-51 0 0 0,32-19 0 0,-33-5 0 0,15 1 0 0,-19-14 0 0,18 13 0 0,-13-36 0 0,14-6 0 0,-1 1 0 1,5-14 0-1,0 14 0 0,15-37 0 0,-15 13 0 0,18-13 0 0,1 19 0 0,0-1 0 0,-19 19 0 0,-4-14 0 0,-1 32 0 0,-13-13 0 0,13-1 0 0,-18 14 0 0,0-13 0 0,0 18 0 1</inkml:trace>
    </iact:actionData>
  </iact:action>
  <iact:action type="add" startTime="46345">
    <iact:property name="dataType"/>
    <iact:actionData xml:id="d16">
      <inkml:trace xmlns:inkml="http://www.w3.org/2003/InkML" xml:id="stk16" contextRef="#ctx0" brushRef="#br0">15056 959 24575 0,'0'60'0'14,"0"-14"0"1,0 14 0 0,0 1 0 0,0-15 0 0,0 14 0 0,0-18 0-1,19 0 0 1,-15-1 0 0,15-18 0 0,-19 14 0 0,0-13 0 0,18-1 0-1,-13-5 0 1,14-18 0 0,-19 19 0 0,0-15 0 0,0 15 0 0,0 0 0-1,0-15 0 1,0 33 0 0,0-32 0 0,0 32 0 0,0-14 0 0,0 19 0-1,0-19 0 1,-19 14 0 0,14-32 0 0,-13 32 0 0,18-33 0 0,0 15 0 0,0-19 0-1,0 0 0 1,0 18 0 0,-19-13 0 0,15 14 0 0,-33-19 0 0,32 0 0-1,-14 18 0 1,1-13 0 0,13 32 0 0,-32-33 0 0,14 33 0 0,0-32 0-1,4 14 0 1,1-1 0 0,13-13 0 0,-13-5 0 0,18-5 0 0,0-13 0-1,0-1 0 1,0-4 0 0,18 0 0 0,-13-14 0 0,13 32 0 0,1-32 0-1,-14 32 0 1,13-13 0 0,-18-1 0 0,19 15 0 0,-15-15 0 0,15 19 0 0,-19 0 0-1,18-18 0 1,-13 13 0 0,13-14 0 0,1 19 0 0,-14 0 0 0,13 0 0-1,1 0 0 1,-15 0 0 0,33 0 0 0,-32 0 0 0,14-18 0 0,-19 13 0-1,18-13 0 1,-13 18 0 0,13 18 0 0,1-13 0 0,-15 13 0 0,34 1 0-1,-15-14 0 1,0 32 0 0,-5-33 0 0,1 15 0 0,-14-19 0 0,13 18 0-1,-18-13 0 1,0 14 0 0,19-19 0 0,-15-19 0 0,15 14 0 0,-19-13 0 0</inkml:trace>
    </iact:actionData>
  </iact:action>
  <iact:action type="add" startTime="49482">
    <iact:property name="dataType"/>
    <iact:actionData xml:id="d17">
      <inkml:trace xmlns:inkml="http://www.w3.org/2003/InkML" xml:id="stk17" contextRef="#ctx0" brushRef="#br0">14431 1417 24575 0,'41'0'0'13,"1"0"0"1,18 0 0 0,-13 0 0 0,13 0 0-1,-18 0 0 1,-19 0 0 0,14 0 0 0,-33 0 0 0,15 0 0-1,-1 0 0 1,-13 0 0 0,14 0 0 0,-19 0 0-1,18 0 0 1,-13 0 0 0,13-18 0 0,-18 13 0 0,19-13 0-1,-14 18 0 1,32 0 0 0,-14 0 0 0,18 0 0-1,-17 0 0 1,13 0 0 0,-14 0 0 0,0 0 0 0,14 0 0-1,-32 0 0 1,13 0 0 0,1 0 0 0,-15 0 0-1,15 0 0 1,-19 0 0 0,0 0 0 0,19 0 0 0,-15-19 0-1,15 14 0 1,-1-13 0 0,-13 18 0 0,32 0 0 0,-14 0 0-1,19 0 0 1,-19 0 0 0,14 0 0 0,-14 0 0-1,0 0 0 1,15 0 0 0,-34 0 0 0,33 0 0 0,-32-19 0-1,13 15 0 1,1-15 0 0,-14 19 0 0,13 0 0-1,-18 0 0 1,0 0 0 0,0-18 0 0,19 13 0 0,-15-32 0-1,15 32 0 1,-1-32 0 0,-13 33 0 0,14-15 0-1,-19 1 0 1,18 13 0 0,-13-14 0 0,13 19 0 0,-18-18 0-1,0 13 0 1,0 24 0 0,0 9 0 0,-18 32 0 0,-5-37 0-1,-1 33 0 1,-13-29 0 0,14 52 0 0,-19-33 0-1,19 15 0 1,-14-20 0 0,33-18 0 0,-15-4 0 0,0 0 0-1,15-15 0 1,-15 15 0 0,19-19 0 0,0 0 0-1,19 0 0 1,-15 18 0 0,34-13 0 0,-34 13 0 0,33 1 0-1,-32-14 0 1,32 13 0 0,-14-18 0 0,0 0 0-1,14 0 0 1,-32 0 0 0,14 0 0 0,-1 19 0 0,-13-15 0-1,13 15 0 1,-18-19 0 0,0 0 0 0,0 0 0 0</inkml:trace>
    </iact:actionData>
  </iact:action>
  <iact:action type="add" startTime="53557">
    <iact:property name="dataType"/>
    <iact:actionData xml:id="d18">
      <inkml:trace xmlns:inkml="http://www.w3.org/2003/InkML" xml:id="stk18" contextRef="#ctx0" brushRef="#br0">14222 1167 24575 0,'19'23'0'19,"-15"14"0"0,15-32 0 0,-19 32 0 0,0-32 0 0,18 13 0 0,-13 1 0 0,13-15 0 0,-18 15 0 0,0-19 0 1,0 0 0-1,0 18 0 0,19-13 0 0,-14 14 0 0,13-19 0 0,-18 0 0 0,0 18 0 0,0-13 0 0,0 13 0 1,19-18 0-1,-15 19 0 0,15-15 0 0,-1 33 0 0,-13-32 0 0,14 14 0 0,-1-1 0 0,-13-13 0 0,13 13 0 1,-18-18 0-1,19 0 0 0,-15 0 0 0,15 19 0 0,-19-15 0 0,0 15 0 0,0-19 0 0,-19 19 0 0,15-15 0 0,-15 15 0 1,1-19 0-1,-5 18 0 0,-1 5 0 0,-13 1 0 0,33-6 0 0,-33 1 0 0,32-15 0 0,-14 33 0 0,19-32 0 1,0 13 0-1,-18-18 0 0,13 0 0 0,-13 0 0 0,18 0 0 0,0 0 0 0,-19 0 0 0,15 0 0 0,-15 0 0 1</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27T12:23:28.675"/>
    </inkml:context>
    <inkml:brush xml:id="br0">
      <inkml:brushProperty name="width" value="0.05292" units="cm"/>
      <inkml:brushProperty name="height" value="0.05292" units="cm"/>
      <inkml:brushProperty name="color" value="#FF0000"/>
    </inkml:brush>
  </inkml:definitions>
  <iact:action type="add" startTime="11061">
    <iact:property name="dataType"/>
    <iact:actionData xml:id="d0">
      <inkml:trace xmlns:inkml="http://www.w3.org/2003/InkML" xml:id="stk0" contextRef="#ctx0" brushRef="#br0">8383 17633 24575 0,'18'41'0'21,"-13"-17"0"1,14-6 0 0,-19 1 0 0,0-15 0 0,18 15 0 0,-13-19 0 0,13 0 0-1,-18 18 0 1,0-13 0 0,0 13 0 0,0-18 0 0,0 19 0 0,0-14 0 0,0 32 0-1,0-33 0 1,19 33 0 0,-14-32 0 0,13 14 0 0,-18-1 0 0,0-13 0 0,19 13 0-1,-15-18 0 1,15 0 0 0,-19-18 0 0,0 13 0 0,18-13 0 0,5-1 0 0,1 14 0-1,-6-32 0 1,1 33 0 0,-15-15 0 0,15 1 0 0,-19 13 0 0,18-14 0 0,-13 19 0-1,14 0 0 1,-19 0 0 0,0-18 0 0,0 13 0 0,0-13 0 0,0 18 0 0,0-19 0-1,18 15 0 1,-13-15 0 0,13 19 0 0,-18 0 0 0,0 0 0 0,0 0 0 0</inkml:trace>
    </iact:actionData>
  </iact:action>
  <iact:action type="add" startTime="12812">
    <iact:property name="dataType"/>
    <iact:actionData xml:id="d1">
      <inkml:trace xmlns:inkml="http://www.w3.org/2003/InkML" xml:id="stk1" contextRef="#ctx0" brushRef="#br0">8550 18008 24575 0,'0'42'0'20,"0"-1"0"1,0 1 0 0,0-19 0 0,0 14 0 0,0-32 0 0,0 13 0 0,0 1 0 0,0-15 0 0,0 15 0-1,0-19 0 1,0 19 0 0,0-15 0 0,0 33 0 0,0-14 0 0,0 19 0 0,-19-19 0 0,15-4 0 0,-15-1 0-1,19-13 0 1,0 13 0 0,0-18 0 0,0 0 0 0,0 19 0 0,0-14 0 0,-18 13 0 0,13 1 0 0,-14-15 0 0,19 33 0-1,-18-14 0 1,-5 1 0 0,-1-6 0 0,-13 1 0 0,33-15 0 0,-15 15 0 0,1-19 0 0,13 18 0 0,-13-13 0-1,18-5 0 1,0-5 0 0,0-13 0 0,0 18 0 0,0 0 0 0,18 0 0 0,-13-19 0 0,13 15 0 0,-18-15 0-1,19 19 0 1,-15 0 0 0,15 0 0 0,-1-18 0 0,-13 13 0 0,14-14 0 0,-1 19 0 0,-13-18 0 0,13 13 0 0,-18-13 0-1,0 18 0 1,0 0 0 0,0-19 0 0,0 15 0 0,0-15 0 0,0 19 0 0,19 0 0 0,-14 19 0 0,13-15 0-1,-18 15 0 1,19-19 0 0,-15 0 0 0,15 0 0 0,-19 0 0 0,0 18 0 0,0-13 0 0,18 13 0 0,-13-18 0-1,13 19 0 1,-18-14 0 0,19 13 0 0,-14-18 0 0,13 0 0 0,-18 0 0 0,0 19 0 0,0-15 0 0,0 15 0 0</inkml:trace>
    </iact:actionData>
  </iact:action>
  <iact:action type="add" startTime="15249">
    <iact:property name="dataType"/>
    <iact:actionData xml:id="d2">
      <inkml:trace xmlns:inkml="http://www.w3.org/2003/InkML" xml:id="stk2" contextRef="#ctx0" brushRef="#br0">8008 18216 24575 0,'41'0'0'15,"-18"0"0"1,15 0 0 0,-15 0 0 0,18 0 0-1,-17 19 0 1,13-15 0 0,-33 15 0 0,15-19 0 0,-1 0 0-1,-13 0 0 1,14 0 0 0,-19 0 0 0,18 0 0 0,-13 0 0-1,32 0 0 1,-33 0 0 0,33 0 0 0,-13 0 0 0,-1 0 0-1,-5 0 0 1,1 0 0 0,-14 0 0 0,32 0 0 0,-33 0 0-1,15 0 0 1,-1 0 0 0,-13 0 0 0,13 0 0 0,-18 0 0-1,19 0 0 1,-14 0 0 0,13 19 0 0,1-15 0 0,-15 15 0-1,33-19 0 1,-13 0 0 0,-1 0 0 0,14 0 0 0,-33 0 0-1,15 0 0 1,0 0 0 0,-15 0 0 0,15 0 0 0,-1 0 0-1,-13 0 0 1,13 0 0 0,-18 0 0 0,0 0 0 0,19 0 0-1,-14 0 0 1,13 0 0 0,-18-19 0 0,19 15 0 0,-15-15 0-1,15 19 0 1,-19-19 0 0,0 15 0 0,0-33 0-1,18 32 0 1,-13-32 0 0,14 14 0 0,-1-19 0 0,5 1 0-1,0 17 0 1,15-13 0 0,-34 14 0 0,15 0 0 0,-1 5 0-1,-13 18 0 1,13 0 0 0,-18 0 0 0,0 0 0 0,-18 18 0-1,13-13 0 1,-13 32 0 0,-1-33 0 0,15 15 0 0,-15-1 0-1,0-13 0 1,15 32 0 0,-15-14 0 0,19 0 0 0,-18 14 0-1,13-13 0 1,-13 17 0 0,18-18 0 0,-19-4 0 0,14 0 0-1,-13 4 0 1,18 0 0 0,-19-5 0 0,15 1 0 0,-15-14 0-1,19 13 0 1,0-18 0 0,0 19 0 0,19-15 0 0,-15 15 0-1,15-19 0 1,-19 0 0 0,0 0 0 0,18 0 0 0,-13 0 0-1,14 0 0 1,-19 0 0 0,0 0 0 0,0 0 0 0</inkml:trace>
    </iact:actionData>
  </iact:action>
  <iact:action type="add" startTime="17768">
    <iact:property name="dataType"/>
    <iact:actionData xml:id="d3">
      <inkml:trace xmlns:inkml="http://www.w3.org/2003/InkML" xml:id="stk3" contextRef="#ctx0" brushRef="#br0">8008 18091 24575 0,'41'19'0'26,"-18"-15"0"0,-4 33 0 0,-19-32 0 0,19 14 0 1,-15-19 0-1,15 0 0 0,-19 18 0 0,0-13 0 1,0 32 0-1,0-33 0 0,0 34 0 0,0-34 0 1,0 15 0-1,0-19 0 0,-19 18 0 0,15-13 0 1,-15 13 0-1,19-18 0 0,0 0 0 0,-19 19 0 1,15-14 0-1,-15 13 0 0,19-18 0 0,-18 19 0 1,13-15 0-1,-32 15 0 0,32-19 0 0,-13 18 0 1,-1-13 0-1,15 13 0 0,-15-18 0 0,19 0 0 1,0 0 0-1,0 19 0 0,-18-14 0 0,13 13 0 1,-14-18 0-1,19 0 0 0,0 0 0 0,0 0 0 1</inkml:trace>
    </iact:actionData>
  </iact:action>
  <iact:action type="add" startTime="19697">
    <iact:property name="dataType"/>
    <iact:actionData xml:id="d4">
      <inkml:trace xmlns:inkml="http://www.w3.org/2003/InkML" xml:id="stk4" contextRef="#ctx0" brushRef="#br0">9801 18466 24575 0,'19'-23'0'13,"-15"5"0"0,15 18 0 0,-1 0 0 0,-13 0 0 1,13-19 0-1,-18 15 0 0,0-15 0 0,0 19 0 1,19 0 0-1,-14 0 0 0,32 0 0 0,-33 0 0 1,15 0 0-1,-1 0 0 0,6 0 0 0,-1 0 0 1,14 0 0-1,-14 0 0 0,0 0 0 0,14 0 0 1,-32 0 0-1,13 0 0 0,1 0 0 0,-14 0 0 1,13 0 0-1,-18 0 0 0,19 0 0 0,-15 0 0 1,15 0 0-1,-1 0 0 0,6 0 0 0,17 0 0 1,1 0 0-1,0 0 0 0,-1 0 0 0,1 0 0 1,0 0 0-1,-19 0 0 0,-5 0 0 0,1 0 0 0,-14 0 0 1,13 0 0-1,1 0 0 0,-15 0 0 0,15 0 0 1,-1 0 0-1,-13 0 0 0,14 0 0 0,-19-18 0 1,0-6 0-1,0 1 0 0,0 5 0 0,18-1 0 1,-13 15 0-1,13-15 0 0,-18 0 0 0,0 15 0 1,-18-15 0-1,13 19 0 0,-32-18 0 0,14 13 0 1,-19-13 0-1,0 18 0 0,1 0 0 0,-1-19 0 1,0 14 0-1,1-13 0 0,17 18 0 0,-13 0 0 1,33 0 0-1,-15 0 0 0,19 0 0 0,0 0 0 1</inkml:trace>
    </iact:actionData>
  </iact:action>
  <iact:action type="add" startTime="21085">
    <iact:property name="dataType"/>
    <iact:actionData xml:id="d5">
      <inkml:trace xmlns:inkml="http://www.w3.org/2003/InkML" xml:id="stk5" contextRef="#ctx0" brushRef="#br0">9968 18091 24575 0,'0'-23'0'12,"18"5"0"0,-13-1 0 1,32 14 0-1,-32-32 0 1,13 33 0-1,1-15 0 0,-15 19 0 1,34-18 0-1,-34 13 0 1,33-13 0-1,-14 18 0 0,1-19 0 1,13 14 0-1,-14-13 0 1,0 18 0-1,-4 0 0 0,-19 0 0 1,18 0 0-1,-13 0 0 1,13 0 0-1,-18-19 0 1,19 15 0-1,4-15 0 0,0 19 0 1,14 0 0-1,-14 0 0 1,19 0 0-1,0 0 0 0,-19 0 0 1,14 0 0-1,-14 0 0 1,0 0 0-1,-4 0 0 0,-1 0 0 1,-13 0 0-1,14 0 0 1,-19 19 0-1,18-15 0 0,-13 15 0 1,13-19 0-1,1 0 0 1,-15 0 0-1,15 0 0 1,0 0 0-1,-15 0 0 0,33 0 0 1,-32 0 0-1,32 0 0 1,-32 0 0-1,32 0 0 0,-33 0 0 1,15 0 0-1,-19 0 0 1,18 0 0-1,-13 0 0 0,14-19 0 1,-19-4 0-1,0 0 0 1,0-14 0-1,0 14 0 0,0 0 0 1,0 4 0-1,0 19 0 1,0-18 0-1,-19 13 0 1,14-14 0-1,-13 19 0 0,18 0 0 1,-19 19 0-1,15-14 0 1,-15 13 0-1,1-18 0 0,-6 0 0 1,1 0 0-1,5 0 0 1,-1 0 0-1,15 0 0 0,-15 0 0 1,0 0 0-1,15 0 0 1,-15 0 0-1,19 0 0 1</inkml:trace>
    </iact:actionData>
  </iact:action>
  <iact:action type="add" startTime="22982">
    <iact:property name="dataType"/>
    <iact:actionData xml:id="d6">
      <inkml:trace xmlns:inkml="http://www.w3.org/2003/InkML" xml:id="stk6" contextRef="#ctx0" brushRef="#br0">11761 18050 24575 0,'0'23'0'21,"0"-5"0"1,0-18 0 0,19 19 0 0,-15-15 0 0,15 15 0 0,-19-19 0 0,0 0 0-1,0 18 0 1,0-13 0 0,19 14 0 0,-15-19 0 0,15 0 0 0,-19-19 0 0,0 14 0-1,18-13 0 1,-13 18 0 0,13 0 0 0,-18 0 0 0,19-19 0 0,-14 15 0 0,13-15 0-1,-18 19 0 1,0-18 0 0,0 13 0 0,0-13 0 0,0-1 0 0,0 14 0 0,0-32 0-1,0 33 0 1,19-15 0 0,-15 1 0 0,15 13 0 0,-19-13 0 0,0 18 0 0,0 0 0 0</inkml:trace>
    </iact:actionData>
  </iact:action>
  <iact:action type="add" startTime="24185">
    <iact:property name="dataType"/>
    <iact:actionData xml:id="d7">
      <inkml:trace xmlns:inkml="http://www.w3.org/2003/InkML" xml:id="stk7" contextRef="#ctx0" brushRef="#br0">11928 18091 24575 0,'0'42'0'19,"0"0"0"0,0-1 0 0,0 1 0 1,0 0 0-1,0-1 0 0,19-17 0 1,-15 13 0-1,15-33 0 0,-19 33 0 1,0-32 0-1,0 13 0 0,0-18 0 0,0 19 0 1,0-14 0-1,0 13 0 0,0-18 0 1,0 19 0-1,0-15 0 0,0 15 0 1,0-19 0-1,0 0 0 0,0 18 0 1,0-13 0-1,-19 32 0 0,15-32 0 0,-33 32 0 1,32-33 0-1,-14 15 0 0,19-19 0 1,0 18 0-1,-18-13 0 0,13 14 0 1,-13-19 0-1,18 0 0 0,-19 0 0 1,15 0 0-1,-15 18 0 0,19-32 0 0,0 28 0 1,0-32 0-1,0-1 0 0,0 14 0 1,0-13 0-1,0-1 0 0,0 15 0 1,0-15 0-1,19 19 0 0,-15 0 0 1,15-18 0-1,-19 13 0 0,18-14 0 0,-13 1 0 1,13 13 0-1,-18-13 0 0,19 18 0 1,-14 0 0-1,13-19 0 0,-18 15 0 1,0-15 0-1,19 19 0 0,-15 19 0 1,15-15 0-1,-19 15 0 0,0-19 0 0,18 0 0 1,-13 18 0-1,14-13 0 0,-19 13 0 1,18-18 0-1,-13 0 0 0,13 0 0 1,-18 0 0-1,0 19 0 0,0-14 0 1,0 13 0-1,19-18 0 0,-15 0 0 0,15 0 0 1,-1 19 0-1,-13-15 0 0,14 15 0 1,-19-1 0-1,0-13 0 0,0 14 0 1,18-19 0-1,-13 0 0 0,13 0 0 1</inkml:trace>
    </iact:actionData>
  </iact:action>
  <iact:action type="add" startTime="26525">
    <iact:property name="dataType"/>
    <iact:actionData xml:id="d8">
      <inkml:trace xmlns:inkml="http://www.w3.org/2003/InkML" xml:id="stk8" contextRef="#ctx0" brushRef="#br0">11553 18425 24575 0,'60'0'0'20,"-14"-19"0"0,15 15 0 0,-20-15 0 0,1 19 0 0,-19 0 0 0,14 0 0 0,-14 0 0 0,1 0 0 0,-6 0 0 0,-18 0 0 0,19 0 0 0,-15 0 0 0,15 0 0 0,-19 0 0 0,18 0 0 0,-13 0 0 0,32 0 0 0,-14 0 0 0,19 0 0 0,-19 0 0 0,14 0 0 0,-32 19 0 0,32-15 0 0,-32 15 0 0,13-19 0 0,-18 0 0 0,19 0 0 0,-15-19 0 0,15 15 0 0,-19-33 0 0,0 32 0 0,0-32 0 0,0 14 0 0,0-19 0 0,18 19 0 0,-13-14 0 0,13 32 0 0,1-32 0 0,-14 32 0 0,13-13 0 0,-18 18 0 0,0 0 0 0,0 18 0 0,0-13 0 0,0 14 0 0,-18-1 0 0,13 5 0 0,-14 19 0 0,1-19 0 0,13 14 0 0,-13-32 0 0,18 32 0 0,0-32 0 0,0 13 0 0,-19-18 0 0,15 19 0 0,-15-15 0 0,19 15 0 0,0-19 0 0,0 0 0 0,19 18 0 0,-15-13 0 0,33 13 0 0,-32-18 0 0,13 0 0 0,1 0 0 0,-14 0 0 0,13 19 0 0,-18-14 0 0,19 13 0 0,-15-18 0 0,15 0 0 0,-19 0 0 0,0 19 0 0,0-15 0 0,0 15 0 0,0-19 0 0</inkml:trace>
    </iact:actionData>
  </iact:action>
  <iact:action type="add" startTime="28810">
    <iact:property name="dataType"/>
    <iact:actionData xml:id="d9">
      <inkml:trace xmlns:inkml="http://www.w3.org/2003/InkML" xml:id="stk9" contextRef="#ctx0" brushRef="#br0">11428 18300 24575 0,'18'23'0'31,"-13"14"0"0,13-32 0 0,-18 13 0 0,19 1 0 0,-14-15 0 0,13 15 0 0,-18-19 0 0,19 0 0 0,-15 18 0 0,15-13 0 0,-19 13 0 0,0-18 0 0,18 0 0 0,-13 0 0 1,-5 19 0-1,-5-14 0 0,-13 13 0 0,-1 1 0 0,15-15 0 0,-15 33 0 0,1-32 0 0,13 13 0 0,-14 1 0 0,19-14 0 0,0 13 0 0,-18-18 0 0,13 0 0 0,-13 0 0 1</inkml:trace>
    </iact:actionData>
  </iact:action>
  <iact:action type="add" startTime="31819">
    <iact:property name="dataType"/>
    <iact:actionData xml:id="d10">
      <inkml:trace xmlns:inkml="http://www.w3.org/2003/InkML" xml:id="stk10" contextRef="#ctx0" brushRef="#br0">9634 417 24575 0,'0'42'0'19,"19"-1"0"1,-15-18 0 0,15 14 0-1,-19-32 0 1,18 32 0 0,-13-32 0 0,14 13 0-1,-19-18 0 1,0 0 0 0,0 19 0-1,0-15 0 1,0 15 0 0,0-19 0 0,18 0 0-1,-13 18 0 1,13-31 0 0,-18 26 0-1,19-50 0 1,-15 33 0 0,34-33 0 0,-34 14 0-1,33-19 0 1,-14 19 0 0,19-14 0-1,-19 32 0 1,14-32 0 0,-32 32 0 0,32-13 0-1,-32 18 0 1,13-19 0 0,-18 15 0-1,19-15 0 1,-15 19 0 0,15 0 0 0</inkml:trace>
    </iact:actionData>
  </iact:action>
  <iact:action type="add" startTime="33208">
    <iact:property name="dataType"/>
    <iact:actionData xml:id="d11">
      <inkml:trace xmlns:inkml="http://www.w3.org/2003/InkML" xml:id="stk11" contextRef="#ctx0" brushRef="#br0">9801 667 24575 0,'0'60'0'13,"0"-32"0"1,0 46 0 0,0-46 0 0,-19 51 0 0,15-33 0 0,-15 14 0 0,19 0 0 0,0-13 0 0,0 13 0 0,0-37 0 0,0 14 0 0,0-32 0 0,0 32 0 0,0-33 0 0,0 15 0 0,0-1 0 0,0-13 0 0,0 14 0 0,0-19 0 0,-18 0 0 0,13 0 0 0,-32 18 0 0,14 5 0 0,0 0 0 0,-14 14 0 0,13-32 0 0,1 32 0 0,-14-32 0 0,33 13 0 0,-15 1 0 0,19-15 0-1,0-4 0 1,0-4 0 0,0-33 0 0,0 32 0 0,0-32 0 0,0 32 0 0,0-32 0 0,0 33 0 0,19-15 0 0,-15 1 0 0,15 13 0 0,-19-13 0 0,0-1 0 0,0 14 0 0,0-13 0 0,18 18 0 0,-13 0 0 0,32 0 0 0,-32 0 0 0,32-19 0 0,-33 15 0 0,33-15 0 0,-32 19 0 0,14 0 0 0,-19 0 0 0,18 0 0 0,-13 0 0 0,13 0 0 0,-18 0 0 0,19 19 0 0,-15-15 0-1,15 33 0 1,0-32 0 0,-15 14 0 0,33-1 0 0,-32-13 0 0,13 13 0 0,-18 1 0 0,19-15 0 0,-14 15 0 0,13-19 0 0,-18 0 0 0,0 0 0 0,0 18 0 0,19-13 0 0,-15 14 0 0,15-1 0 0,-19-13 0 0,0 13 0 0,18-18 0 0,-13 0 0 0,14 19 0 0,-19-15 0 0,18 15 0 0,-13-38 0 0,-5 15 0 0,-5-15 0 0,-13 1 0 0,18-5 0 0,0-19 0 0,0 19 0 0,0 4 0 0</inkml:trace>
    </iact:actionData>
  </iact:action>
  <iact:action type="add" startTime="36584">
    <iact:property name="dataType"/>
    <iact:actionData xml:id="d12">
      <inkml:trace xmlns:inkml="http://www.w3.org/2003/InkML" xml:id="stk12" contextRef="#ctx0" brushRef="#br0">9092 917 24575 0,'65'23'0'18,"-5"-4"0"0,-18-19 0 0,0 18 0 0,18-13 0 0,-14 13 0 0,14 1 0 0,-18-14 0 0,0 13 0 0,-19 1 0 0,14-15 0 0,-14 15 0 0,0-19 0 0,14 0 0 0,-32 0 0 0,32 18 0 0,-32-13 0 0,32 13 0 0,-14-18 0 0,19 0 0 0,-1 0 0 0,1 0 0 0,0 19 0 0,0-14 0 0,-1 13 0 0,1-18 0 0,0 0 0 0,-19 0 0 0,14 0 0 0,-32 0 0 0,13 0 0 0,1 0 0 0,-15 0 0 0,15 0 0 0,-19 0 0 0</inkml:trace>
    </iact:actionData>
  </iact:action>
  <iact:action type="add" startTime="37912">
    <iact:property name="dataType"/>
    <iact:actionData xml:id="d13">
      <inkml:trace xmlns:inkml="http://www.w3.org/2003/InkML" xml:id="stk13" contextRef="#ctx0" brushRef="#br0">10593 959 24575 0,'-41'23'0'22,"-1"14"0"0,-18-14 0 0,13 19 0 1,-13-19 0-1,19 14 0 0,-1-32 0 1,19 32 0-1,4-33 0 0,1 15 0 1,13-19 0-1,-14 0 0 0,19 0 0 1,19 18 0-1,-14-13 0 0,32 32 0 1,-33-32 0-1,33 32 0 0,-32-33 0 0,32 33 0 1,-32-32 0-1,13 32 0 0,1-32 0 1,-15 13 0-1,15-18 0 0,-19 19 0 1,0-15 0-1,18 15 0 0,-13-19 0 1,14 18 0-1,-19-13 0 0,0 14 0 1,0-19 0-1,0 0 0 0,0 0 0 1</inkml:trace>
    </iact:actionData>
  </iact:action>
  <iact:action type="add" startTime="41602">
    <iact:property name="dataType"/>
    <iact:actionData xml:id="d14">
      <inkml:trace xmlns:inkml="http://www.w3.org/2003/InkML" xml:id="stk14" contextRef="#ctx0" brushRef="#br0">8842 709 24575 0,'23'23'0'31,"-5"-5"0"0,-18 1 0 0,0-15 0 0,19 34 0 0,-14-34 0 0,13 15 0 0,-18-1 0 1,0-13 0-1,19 13 0 0,-15-18 0 0,15 19 0 0,-19-14 0 0,0 13 0 0,-19-18 0 0,15 19 0 1,-15-15 0-1,1 15 0 0,-6-1 0 0,1 5 0 0,5 1 0 0,-1-6 0 0,15 1 0 1,-33-15 0-1,32 15 0 0,-14-1 0 0,19-13 0 0,-18 13 0 0,13 1 0 0,-13-14 0 0,18 13 0 1,-19 1 0-1,14-15 0 0,-13 15 0 0,18-19 0 0,0 18 0 0,0-13 0 0,0 14 0 1</inkml:trace>
    </iact:actionData>
  </iact:action>
  <iact:action type="add" startTime="45220">
    <iact:property name="dataType"/>
    <iact:actionData xml:id="d15">
      <inkml:trace xmlns:inkml="http://www.w3.org/2003/InkML" xml:id="stk15" contextRef="#ctx0" brushRef="#br0">14848 542 24575 0,'18'42'0'21,"5"-1"0"0,1 1 0 0,31 0 0 0,-46-1 0 0,47 1 0 0,-51 0 0 0,32-19 0 0,-33-5 0 0,15 1 0 0,-19-14 0 0,18 13 0 0,-13-36 0 0,14-6 0 0,-1 1 0 1,5-14 0-1,0 14 0 0,15-37 0 0,-15 13 0 0,18-13 0 0,1 19 0 0,0-1 0 0,-19 19 0 0,-4-14 0 0,-1 32 0 0,-13-13 0 0,13-1 0 0,-18 14 0 0,0-13 0 0,0 18 0 1</inkml:trace>
    </iact:actionData>
  </iact:action>
  <iact:action type="add" startTime="46345">
    <iact:property name="dataType"/>
    <iact:actionData xml:id="d16">
      <inkml:trace xmlns:inkml="http://www.w3.org/2003/InkML" xml:id="stk16" contextRef="#ctx0" brushRef="#br0">15056 959 24575 0,'0'60'0'14,"0"-14"0"1,0 14 0 0,0 1 0 0,0-15 0 0,0 14 0 0,0-18 0-1,19 0 0 1,-15-1 0 0,15-18 0 0,-19 14 0 0,0-13 0 0,18-1 0-1,-13-5 0 1,14-18 0 0,-19 19 0 0,0-15 0 0,0 15 0 0,0 0 0-1,0-15 0 1,0 33 0 0,0-32 0 0,0 32 0 0,0-14 0 0,0 19 0-1,0-19 0 1,-19 14 0 0,14-32 0 0,-13 32 0 0,18-33 0 0,0 15 0 0,0-19 0-1,0 0 0 1,0 18 0 0,-19-13 0 0,15 14 0 0,-33-19 0 0,32 0 0-1,-14 18 0 1,1-13 0 0,13 32 0 0,-32-33 0 0,14 33 0 0,0-32 0-1,4 14 0 1,1-1 0 0,13-13 0 0,-13-5 0 0,18-5 0 0,0-13 0-1,0-1 0 1,0-4 0 0,18 0 0 0,-13-14 0 0,13 32 0 0,1-32 0-1,-14 32 0 1,13-13 0 0,-18-1 0 0,19 15 0 0,-15-15 0 0,15 19 0 0,-19 0 0-1,18-18 0 1,-13 13 0 0,13-14 0 0,1 19 0 0,-14 0 0 0,13 0 0-1,1 0 0 1,-15 0 0 0,33 0 0 0,-32 0 0 0,14-18 0 0,-19 13 0-1,18-13 0 1,-13 18 0 0,13 18 0 0,1-13 0 0,-15 13 0 0,34 1 0-1,-15-14 0 1,0 32 0 0,-5-33 0 0,1 15 0 0,-14-19 0 0,13 18 0-1,-18-13 0 1,0 14 0 0,19-19 0 0,-15-19 0 0,15 14 0 0,-19-13 0 0</inkml:trace>
    </iact:actionData>
  </iact:action>
  <iact:action type="add" startTime="49482">
    <iact:property name="dataType"/>
    <iact:actionData xml:id="d17">
      <inkml:trace xmlns:inkml="http://www.w3.org/2003/InkML" xml:id="stk17" contextRef="#ctx0" brushRef="#br0">14431 1417 24575 0,'41'0'0'13,"1"0"0"1,18 0 0 0,-13 0 0 0,13 0 0-1,-18 0 0 1,-19 0 0 0,14 0 0 0,-33 0 0 0,15 0 0-1,-1 0 0 1,-13 0 0 0,14 0 0 0,-19 0 0-1,18 0 0 1,-13 0 0 0,13-18 0 0,-18 13 0 0,19-13 0-1,-14 18 0 1,32 0 0 0,-14 0 0 0,18 0 0-1,-17 0 0 1,13 0 0 0,-14 0 0 0,0 0 0 0,14 0 0-1,-32 0 0 1,13 0 0 0,1 0 0 0,-15 0 0-1,15 0 0 1,-19 0 0 0,0 0 0 0,19 0 0 0,-15-19 0-1,15 14 0 1,-1-13 0 0,-13 18 0 0,32 0 0 0,-14 0 0-1,19 0 0 1,-19 0 0 0,14 0 0 0,-14 0 0-1,0 0 0 1,15 0 0 0,-34 0 0 0,33 0 0 0,-32-19 0-1,13 15 0 1,1-15 0 0,-14 19 0 0,13 0 0-1,-18 0 0 1,0 0 0 0,0-18 0 0,19 13 0 0,-15-32 0-1,15 32 0 1,-1-32 0 0,-13 33 0 0,14-15 0-1,-19 1 0 1,18 13 0 0,-13-14 0 0,13 19 0 0,-18-18 0-1,0 13 0 1,0 24 0 0,0 9 0 0,-18 32 0 0,-5-37 0-1,-1 33 0 1,-13-29 0 0,14 52 0 0,-19-33 0-1,19 15 0 1,-14-20 0 0,33-18 0 0,-15-4 0 0,0 0 0-1,15-15 0 1,-15 15 0 0,19-19 0 0,0 0 0-1,19 0 0 1,-15 18 0 0,34-13 0 0,-34 13 0 0,33 1 0-1,-32-14 0 1,32 13 0 0,-14-18 0 0,0 0 0-1,14 0 0 1,-32 0 0 0,14 0 0 0,-1 19 0 0,-13-15 0-1,13 15 0 1,-18-19 0 0,0 0 0 0,0 0 0 0</inkml:trace>
    </iact:actionData>
  </iact:action>
  <iact:action type="add" startTime="53557">
    <iact:property name="dataType"/>
    <iact:actionData xml:id="d18">
      <inkml:trace xmlns:inkml="http://www.w3.org/2003/InkML" xml:id="stk18" contextRef="#ctx0" brushRef="#br0">14222 1167 24575 0,'19'23'0'19,"-15"14"0"0,15-32 0 0,-19 32 0 0,0-32 0 0,18 13 0 0,-13 1 0 0,13-15 0 0,-18 15 0 0,0-19 0 1,0 0 0-1,0 18 0 0,19-13 0 0,-14 14 0 0,13-19 0 0,-18 0 0 0,0 18 0 0,0-13 0 0,0 13 0 1,19-18 0-1,-15 19 0 0,15-15 0 0,-1 33 0 0,-13-32 0 0,14 14 0 0,-1-1 0 0,-13-13 0 0,13 13 0 1,-18-18 0-1,19 0 0 0,-15 0 0 0,15 19 0 0,-19-15 0 0,0 15 0 0,0-19 0 0,-19 19 0 0,15-15 0 0,-15 15 0 1,1-19 0-1,-5 18 0 0,-1 5 0 0,-13 1 0 0,33-6 0 0,-33 1 0 0,32-15 0 0,-14 33 0 0,19-32 0 1,0 13 0-1,-18-18 0 0,13 0 0 0,-13 0 0 0,18 0 0 0,0 0 0 0,-19 0 0 0,15 0 0 0,-15 0 0 1</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01-27T12:23:28.675"/>
    </inkml:context>
    <inkml:brush xml:id="br0">
      <inkml:brushProperty name="width" value="0.05292" units="cm"/>
      <inkml:brushProperty name="height" value="0.05292" units="cm"/>
      <inkml:brushProperty name="color" value="#FF0000"/>
    </inkml:brush>
  </inkml:definitions>
  <iact:action type="add" startTime="11061">
    <iact:property name="dataType"/>
    <iact:actionData xml:id="d0">
      <inkml:trace xmlns:inkml="http://www.w3.org/2003/InkML" xml:id="stk0" contextRef="#ctx0" brushRef="#br0">8383 17633 24575 0,'18'41'0'21,"-13"-17"0"1,14-6 0 0,-19 1 0 0,0-15 0 0,18 15 0 0,-13-19 0 0,13 0 0-1,-18 18 0 1,0-13 0 0,0 13 0 0,0-18 0 0,0 19 0 0,0-14 0 0,0 32 0-1,0-33 0 1,19 33 0 0,-14-32 0 0,13 14 0 0,-18-1 0 0,0-13 0 0,19 13 0-1,-15-18 0 1,15 0 0 0,-19-18 0 0,0 13 0 0,18-13 0 0,5-1 0 0,1 14 0-1,-6-32 0 1,1 33 0 0,-15-15 0 0,15 1 0 0,-19 13 0 0,18-14 0 0,-13 19 0-1,14 0 0 1,-19 0 0 0,0-18 0 0,0 13 0 0,0-13 0 0,0 18 0 0,0-19 0-1,18 15 0 1,-13-15 0 0,13 19 0 0,-18 0 0 0,0 0 0 0,0 0 0 0</inkml:trace>
    </iact:actionData>
  </iact:action>
  <iact:action type="add" startTime="12812">
    <iact:property name="dataType"/>
    <iact:actionData xml:id="d1">
      <inkml:trace xmlns:inkml="http://www.w3.org/2003/InkML" xml:id="stk1" contextRef="#ctx0" brushRef="#br0">8550 18008 24575 0,'0'42'0'20,"0"-1"0"1,0 1 0 0,0-19 0 0,0 14 0 0,0-32 0 0,0 13 0 0,0 1 0 0,0-15 0 0,0 15 0-1,0-19 0 1,0 19 0 0,0-15 0 0,0 33 0 0,0-14 0 0,0 19 0 0,-19-19 0 0,15-4 0 0,-15-1 0-1,19-13 0 1,0 13 0 0,0-18 0 0,0 0 0 0,0 19 0 0,0-14 0 0,-18 13 0 0,13 1 0 0,-14-15 0 0,19 33 0-1,-18-14 0 1,-5 1 0 0,-1-6 0 0,-13 1 0 0,33-15 0 0,-15 15 0 0,1-19 0 0,13 18 0 0,-13-13 0-1,18-5 0 1,0-5 0 0,0-13 0 0,0 18 0 0,0 0 0 0,18 0 0 0,-13-19 0 0,13 15 0 0,-18-15 0-1,19 19 0 1,-15 0 0 0,15 0 0 0,-1-18 0 0,-13 13 0 0,14-14 0 0,-1 19 0 0,-13-18 0 0,13 13 0 0,-18-13 0-1,0 18 0 1,0 0 0 0,0-19 0 0,0 15 0 0,0-15 0 0,0 19 0 0,19 0 0 0,-14 19 0 0,13-15 0-1,-18 15 0 1,19-19 0 0,-15 0 0 0,15 0 0 0,-19 0 0 0,0 18 0 0,0-13 0 0,18 13 0 0,-13-18 0-1,13 19 0 1,-18-14 0 0,19 13 0 0,-14-18 0 0,13 0 0 0,-18 0 0 0,0 19 0 0,0-15 0 0,0 15 0 0</inkml:trace>
    </iact:actionData>
  </iact:action>
  <iact:action type="add" startTime="15249">
    <iact:property name="dataType"/>
    <iact:actionData xml:id="d2">
      <inkml:trace xmlns:inkml="http://www.w3.org/2003/InkML" xml:id="stk2" contextRef="#ctx0" brushRef="#br0">8008 18216 24575 0,'41'0'0'15,"-18"0"0"1,15 0 0 0,-15 0 0 0,18 0 0-1,-17 19 0 1,13-15 0 0,-33 15 0 0,15-19 0 0,-1 0 0-1,-13 0 0 1,14 0 0 0,-19 0 0 0,18 0 0 0,-13 0 0-1,32 0 0 1,-33 0 0 0,33 0 0 0,-13 0 0 0,-1 0 0-1,-5 0 0 1,1 0 0 0,-14 0 0 0,32 0 0 0,-33 0 0-1,15 0 0 1,-1 0 0 0,-13 0 0 0,13 0 0 0,-18 0 0-1,19 0 0 1,-14 0 0 0,13 19 0 0,1-15 0 0,-15 15 0-1,33-19 0 1,-13 0 0 0,-1 0 0 0,14 0 0 0,-33 0 0-1,15 0 0 1,0 0 0 0,-15 0 0 0,15 0 0 0,-1 0 0-1,-13 0 0 1,13 0 0 0,-18 0 0 0,0 0 0 0,19 0 0-1,-14 0 0 1,13 0 0 0,-18-19 0 0,19 15 0 0,-15-15 0-1,15 19 0 1,-19-19 0 0,0 15 0 0,0-33 0-1,18 32 0 1,-13-32 0 0,14 14 0 0,-1-19 0 0,5 1 0-1,0 17 0 1,15-13 0 0,-34 14 0 0,15 0 0 0,-1 5 0-1,-13 18 0 1,13 0 0 0,-18 0 0 0,0 0 0 0,-18 18 0-1,13-13 0 1,-13 32 0 0,-1-33 0 0,15 15 0 0,-15-1 0-1,0-13 0 1,15 32 0 0,-15-14 0 0,19 0 0 0,-18 14 0-1,13-13 0 1,-13 17 0 0,18-18 0 0,-19-4 0 0,14 0 0-1,-13 4 0 1,18 0 0 0,-19-5 0 0,15 1 0 0,-15-14 0-1,19 13 0 1,0-18 0 0,0 19 0 0,19-15 0 0,-15 15 0-1,15-19 0 1,-19 0 0 0,0 0 0 0,18 0 0 0,-13 0 0-1,14 0 0 1,-19 0 0 0,0 0 0 0,0 0 0 0</inkml:trace>
    </iact:actionData>
  </iact:action>
  <iact:action type="add" startTime="17768">
    <iact:property name="dataType"/>
    <iact:actionData xml:id="d3">
      <inkml:trace xmlns:inkml="http://www.w3.org/2003/InkML" xml:id="stk3" contextRef="#ctx0" brushRef="#br0">8008 18091 24575 0,'41'19'0'26,"-18"-15"0"0,-4 33 0 0,-19-32 0 0,19 14 0 1,-15-19 0-1,15 0 0 0,-19 18 0 0,0-13 0 1,0 32 0-1,0-33 0 0,0 34 0 0,0-34 0 1,0 15 0-1,0-19 0 0,-19 18 0 0,15-13 0 1,-15 13 0-1,19-18 0 0,0 0 0 0,-19 19 0 1,15-14 0-1,-15 13 0 0,19-18 0 0,-18 19 0 1,13-15 0-1,-32 15 0 0,32-19 0 0,-13 18 0 1,-1-13 0-1,15 13 0 0,-15-18 0 0,19 0 0 1,0 0 0-1,0 19 0 0,-18-14 0 0,13 13 0 1,-14-18 0-1,19 0 0 0,0 0 0 0,0 0 0 1</inkml:trace>
    </iact:actionData>
  </iact:action>
  <iact:action type="add" startTime="19697">
    <iact:property name="dataType"/>
    <iact:actionData xml:id="d4">
      <inkml:trace xmlns:inkml="http://www.w3.org/2003/InkML" xml:id="stk4" contextRef="#ctx0" brushRef="#br0">9801 18466 24575 0,'19'-23'0'13,"-15"5"0"0,15 18 0 0,-1 0 0 0,-13 0 0 1,13-19 0-1,-18 15 0 0,0-15 0 0,0 19 0 1,19 0 0-1,-14 0 0 0,32 0 0 0,-33 0 0 1,15 0 0-1,-1 0 0 0,6 0 0 0,-1 0 0 1,14 0 0-1,-14 0 0 0,0 0 0 0,14 0 0 1,-32 0 0-1,13 0 0 0,1 0 0 0,-14 0 0 1,13 0 0-1,-18 0 0 0,19 0 0 0,-15 0 0 1,15 0 0-1,-1 0 0 0,6 0 0 0,17 0 0 1,1 0 0-1,0 0 0 0,-1 0 0 0,1 0 0 1,0 0 0-1,-19 0 0 0,-5 0 0 0,1 0 0 0,-14 0 0 1,13 0 0-1,1 0 0 0,-15 0 0 0,15 0 0 1,-1 0 0-1,-13 0 0 0,14 0 0 0,-19-18 0 1,0-6 0-1,0 1 0 0,0 5 0 0,18-1 0 1,-13 15 0-1,13-15 0 0,-18 0 0 0,0 15 0 1,-18-15 0-1,13 19 0 0,-32-18 0 0,14 13 0 1,-19-13 0-1,0 18 0 0,1 0 0 0,-1-19 0 1,0 14 0-1,1-13 0 0,17 18 0 0,-13 0 0 1,33 0 0-1,-15 0 0 0,19 0 0 0,0 0 0 1</inkml:trace>
    </iact:actionData>
  </iact:action>
  <iact:action type="add" startTime="21085">
    <iact:property name="dataType"/>
    <iact:actionData xml:id="d5">
      <inkml:trace xmlns:inkml="http://www.w3.org/2003/InkML" xml:id="stk5" contextRef="#ctx0" brushRef="#br0">9968 18091 24575 0,'0'-23'0'12,"18"5"0"0,-13-1 0 1,32 14 0-1,-32-32 0 1,13 33 0-1,1-15 0 0,-15 19 0 1,34-18 0-1,-34 13 0 1,33-13 0-1,-14 18 0 0,1-19 0 1,13 14 0-1,-14-13 0 1,0 18 0-1,-4 0 0 0,-19 0 0 1,18 0 0-1,-13 0 0 1,13 0 0-1,-18-19 0 1,19 15 0-1,4-15 0 0,0 19 0 1,14 0 0-1,-14 0 0 1,19 0 0-1,0 0 0 0,-19 0 0 1,14 0 0-1,-14 0 0 1,0 0 0-1,-4 0 0 0,-1 0 0 1,-13 0 0-1,14 0 0 1,-19 19 0-1,18-15 0 0,-13 15 0 1,13-19 0-1,1 0 0 1,-15 0 0-1,15 0 0 1,0 0 0-1,-15 0 0 0,33 0 0 1,-32 0 0-1,32 0 0 1,-32 0 0-1,32 0 0 0,-33 0 0 1,15 0 0-1,-19 0 0 1,18 0 0-1,-13 0 0 0,14-19 0 1,-19-4 0-1,0 0 0 1,0-14 0-1,0 14 0 0,0 0 0 1,0 4 0-1,0 19 0 1,0-18 0-1,-19 13 0 1,14-14 0-1,-13 19 0 0,18 0 0 1,-19 19 0-1,15-14 0 1,-15 13 0-1,1-18 0 0,-6 0 0 1,1 0 0-1,5 0 0 1,-1 0 0-1,15 0 0 0,-15 0 0 1,0 0 0-1,15 0 0 1,-15 0 0-1,19 0 0 1</inkml:trace>
    </iact:actionData>
  </iact:action>
  <iact:action type="add" startTime="22982">
    <iact:property name="dataType"/>
    <iact:actionData xml:id="d6">
      <inkml:trace xmlns:inkml="http://www.w3.org/2003/InkML" xml:id="stk6" contextRef="#ctx0" brushRef="#br0">11761 18050 24575 0,'0'23'0'21,"0"-5"0"1,0-18 0 0,19 19 0 0,-15-15 0 0,15 15 0 0,-19-19 0 0,0 0 0-1,0 18 0 1,0-13 0 0,19 14 0 0,-15-19 0 0,15 0 0 0,-19-19 0 0,0 14 0-1,18-13 0 1,-13 18 0 0,13 0 0 0,-18 0 0 0,19-19 0 0,-14 15 0 0,13-15 0-1,-18 19 0 1,0-18 0 0,0 13 0 0,0-13 0 0,0-1 0 0,0 14 0 0,0-32 0-1,0 33 0 1,19-15 0 0,-15 1 0 0,15 13 0 0,-19-13 0 0,0 18 0 0,0 0 0 0</inkml:trace>
    </iact:actionData>
  </iact:action>
  <iact:action type="add" startTime="24185">
    <iact:property name="dataType"/>
    <iact:actionData xml:id="d7">
      <inkml:trace xmlns:inkml="http://www.w3.org/2003/InkML" xml:id="stk7" contextRef="#ctx0" brushRef="#br0">11928 18091 24575 0,'0'42'0'19,"0"0"0"0,0-1 0 0,0 1 0 1,0 0 0-1,0-1 0 0,19-17 0 1,-15 13 0-1,15-33 0 0,-19 33 0 1,0-32 0-1,0 13 0 0,0-18 0 0,0 19 0 1,0-14 0-1,0 13 0 0,0-18 0 1,0 19 0-1,0-15 0 0,0 15 0 1,0-19 0-1,0 0 0 0,0 18 0 1,0-13 0-1,-19 32 0 0,15-32 0 0,-33 32 0 1,32-33 0-1,-14 15 0 0,19-19 0 1,0 18 0-1,-18-13 0 0,13 14 0 1,-13-19 0-1,18 0 0 0,-19 0 0 1,15 0 0-1,-15 18 0 0,19-32 0 0,0 28 0 1,0-32 0-1,0-1 0 0,0 14 0 1,0-13 0-1,0-1 0 0,0 15 0 1,0-15 0-1,19 19 0 0,-15 0 0 1,15-18 0-1,-19 13 0 0,18-14 0 0,-13 1 0 1,13 13 0-1,-18-13 0 0,19 18 0 1,-14 0 0-1,13-19 0 0,-18 15 0 1,0-15 0-1,19 19 0 0,-15 19 0 1,15-15 0-1,-19 15 0 0,0-19 0 0,18 0 0 1,-13 18 0-1,14-13 0 0,-19 13 0 1,18-18 0-1,-13 0 0 0,13 0 0 1,-18 0 0-1,0 19 0 0,0-14 0 1,0 13 0-1,19-18 0 0,-15 0 0 0,15 0 0 1,-1 19 0-1,-13-15 0 0,14 15 0 1,-19-1 0-1,0-13 0 0,0 14 0 1,18-19 0-1,-13 0 0 0,13 0 0 1</inkml:trace>
    </iact:actionData>
  </iact:action>
  <iact:action type="add" startTime="26525">
    <iact:property name="dataType"/>
    <iact:actionData xml:id="d8">
      <inkml:trace xmlns:inkml="http://www.w3.org/2003/InkML" xml:id="stk8" contextRef="#ctx0" brushRef="#br0">11553 18425 24575 0,'60'0'0'20,"-14"-19"0"0,15 15 0 0,-20-15 0 0,1 19 0 0,-19 0 0 0,14 0 0 0,-14 0 0 0,1 0 0 0,-6 0 0 0,-18 0 0 0,19 0 0 0,-15 0 0 0,15 0 0 0,-19 0 0 0,18 0 0 0,-13 0 0 0,32 0 0 0,-14 0 0 0,19 0 0 0,-19 0 0 0,14 0 0 0,-32 19 0 0,32-15 0 0,-32 15 0 0,13-19 0 0,-18 0 0 0,19 0 0 0,-15-19 0 0,15 15 0 0,-19-33 0 0,0 32 0 0,0-32 0 0,0 14 0 0,0-19 0 0,18 19 0 0,-13-14 0 0,13 32 0 0,1-32 0 0,-14 32 0 0,13-13 0 0,-18 18 0 0,0 0 0 0,0 18 0 0,0-13 0 0,0 14 0 0,-18-1 0 0,13 5 0 0,-14 19 0 0,1-19 0 0,13 14 0 0,-13-32 0 0,18 32 0 0,0-32 0 0,0 13 0 0,-19-18 0 0,15 19 0 0,-15-15 0 0,19 15 0 0,0-19 0 0,0 0 0 0,19 18 0 0,-15-13 0 0,33 13 0 0,-32-18 0 0,13 0 0 0,1 0 0 0,-14 0 0 0,13 19 0 0,-18-14 0 0,19 13 0 0,-15-18 0 0,15 0 0 0,-19 0 0 0,0 19 0 0,0-15 0 0,0 15 0 0,0-19 0 0</inkml:trace>
    </iact:actionData>
  </iact:action>
  <iact:action type="add" startTime="28810">
    <iact:property name="dataType"/>
    <iact:actionData xml:id="d9">
      <inkml:trace xmlns:inkml="http://www.w3.org/2003/InkML" xml:id="stk9" contextRef="#ctx0" brushRef="#br0">11428 18300 24575 0,'18'23'0'31,"-13"14"0"0,13-32 0 0,-18 13 0 0,19 1 0 0,-14-15 0 0,13 15 0 0,-18-19 0 0,19 0 0 0,-15 18 0 0,15-13 0 0,-19 13 0 0,0-18 0 0,18 0 0 0,-13 0 0 1,-5 19 0-1,-5-14 0 0,-13 13 0 0,-1 1 0 0,15-15 0 0,-15 33 0 0,1-32 0 0,13 13 0 0,-14 1 0 0,19-14 0 0,0 13 0 0,-18-18 0 0,13 0 0 0,-13 0 0 1</inkml:trace>
    </iact:actionData>
  </iact:action>
  <iact:action type="add" startTime="31819">
    <iact:property name="dataType"/>
    <iact:actionData xml:id="d10">
      <inkml:trace xmlns:inkml="http://www.w3.org/2003/InkML" xml:id="stk10" contextRef="#ctx0" brushRef="#br0">9634 417 24575 0,'0'42'0'19,"19"-1"0"1,-15-18 0 0,15 14 0-1,-19-32 0 1,18 32 0 0,-13-32 0 0,14 13 0-1,-19-18 0 1,0 0 0 0,0 19 0-1,0-15 0 1,0 15 0 0,0-19 0 0,18 0 0-1,-13 18 0 1,13-31 0 0,-18 26 0-1,19-50 0 1,-15 33 0 0,34-33 0 0,-34 14 0-1,33-19 0 1,-14 19 0 0,19-14 0-1,-19 32 0 1,14-32 0 0,-32 32 0 0,32-13 0-1,-32 18 0 1,13-19 0 0,-18 15 0-1,19-15 0 1,-15 19 0 0,15 0 0 0</inkml:trace>
    </iact:actionData>
  </iact:action>
  <iact:action type="add" startTime="33208">
    <iact:property name="dataType"/>
    <iact:actionData xml:id="d11">
      <inkml:trace xmlns:inkml="http://www.w3.org/2003/InkML" xml:id="stk11" contextRef="#ctx0" brushRef="#br0">9801 667 24575 0,'0'60'0'13,"0"-32"0"1,0 46 0 0,0-46 0 0,-19 51 0 0,15-33 0 0,-15 14 0 0,19 0 0 0,0-13 0 0,0 13 0 0,0-37 0 0,0 14 0 0,0-32 0 0,0 32 0 0,0-33 0 0,0 15 0 0,0-1 0 0,0-13 0 0,0 14 0 0,0-19 0 0,-18 0 0 0,13 0 0 0,-32 18 0 0,14 5 0 0,0 0 0 0,-14 14 0 0,13-32 0 0,1 32 0 0,-14-32 0 0,33 13 0 0,-15 1 0 0,19-15 0-1,0-4 0 1,0-4 0 0,0-33 0 0,0 32 0 0,0-32 0 0,0 32 0 0,0-32 0 0,0 33 0 0,19-15 0 0,-15 1 0 0,15 13 0 0,-19-13 0 0,0-1 0 0,0 14 0 0,0-13 0 0,18 18 0 0,-13 0 0 0,32 0 0 0,-32 0 0 0,32-19 0 0,-33 15 0 0,33-15 0 0,-32 19 0 0,14 0 0 0,-19 0 0 0,18 0 0 0,-13 0 0 0,13 0 0 0,-18 0 0 0,19 19 0 0,-15-15 0-1,15 33 0 1,0-32 0 0,-15 14 0 0,33-1 0 0,-32-13 0 0,13 13 0 0,-18 1 0 0,19-15 0 0,-14 15 0 0,13-19 0 0,-18 0 0 0,0 0 0 0,0 18 0 0,19-13 0 0,-15 14 0 0,15-1 0 0,-19-13 0 0,0 13 0 0,18-18 0 0,-13 0 0 0,14 19 0 0,-19-15 0 0,18 15 0 0,-13-38 0 0,-5 15 0 0,-5-15 0 0,-13 1 0 0,18-5 0 0,0-19 0 0,0 19 0 0,0 4 0 0</inkml:trace>
    </iact:actionData>
  </iact:action>
  <iact:action type="add" startTime="36584">
    <iact:property name="dataType"/>
    <iact:actionData xml:id="d12">
      <inkml:trace xmlns:inkml="http://www.w3.org/2003/InkML" xml:id="stk12" contextRef="#ctx0" brushRef="#br0">9092 917 24575 0,'65'23'0'18,"-5"-4"0"0,-18-19 0 0,0 18 0 0,18-13 0 0,-14 13 0 0,14 1 0 0,-18-14 0 0,0 13 0 0,-19 1 0 0,14-15 0 0,-14 15 0 0,0-19 0 0,14 0 0 0,-32 0 0 0,32 18 0 0,-32-13 0 0,32 13 0 0,-14-18 0 0,19 0 0 0,-1 0 0 0,1 0 0 0,0 19 0 0,0-14 0 0,-1 13 0 0,1-18 0 0,0 0 0 0,-19 0 0 0,14 0 0 0,-32 0 0 0,13 0 0 0,1 0 0 0,-15 0 0 0,15 0 0 0,-19 0 0 0</inkml:trace>
    </iact:actionData>
  </iact:action>
  <iact:action type="add" startTime="37912">
    <iact:property name="dataType"/>
    <iact:actionData xml:id="d13">
      <inkml:trace xmlns:inkml="http://www.w3.org/2003/InkML" xml:id="stk13" contextRef="#ctx0" brushRef="#br0">10593 959 24575 0,'-41'23'0'22,"-1"14"0"0,-18-14 0 0,13 19 0 1,-13-19 0-1,19 14 0 0,-1-32 0 1,19 32 0-1,4-33 0 0,1 15 0 1,13-19 0-1,-14 0 0 0,19 0 0 1,19 18 0-1,-14-13 0 0,32 32 0 1,-33-32 0-1,33 32 0 0,-32-33 0 0,32 33 0 1,-32-32 0-1,13 32 0 0,1-32 0 1,-15 13 0-1,15-18 0 0,-19 19 0 1,0-15 0-1,18 15 0 0,-13-19 0 1,14 18 0-1,-19-13 0 0,0 14 0 1,0-19 0-1,0 0 0 0,0 0 0 1</inkml:trace>
    </iact:actionData>
  </iact:action>
  <iact:action type="add" startTime="41602">
    <iact:property name="dataType"/>
    <iact:actionData xml:id="d14">
      <inkml:trace xmlns:inkml="http://www.w3.org/2003/InkML" xml:id="stk14" contextRef="#ctx0" brushRef="#br0">8842 709 24575 0,'23'23'0'31,"-5"-5"0"0,-18 1 0 0,0-15 0 0,19 34 0 0,-14-34 0 0,13 15 0 0,-18-1 0 1,0-13 0-1,19 13 0 0,-15-18 0 0,15 19 0 0,-19-14 0 0,0 13 0 0,-19-18 0 0,15 19 0 1,-15-15 0-1,1 15 0 0,-6-1 0 0,1 5 0 0,5 1 0 0,-1-6 0 0,15 1 0 1,-33-15 0-1,32 15 0 0,-14-1 0 0,19-13 0 0,-18 13 0 0,13 1 0 0,-13-14 0 0,18 13 0 1,-19 1 0-1,14-15 0 0,-13 15 0 0,18-19 0 0,0 18 0 0,0-13 0 0,0 14 0 1</inkml:trace>
    </iact:actionData>
  </iact:action>
  <iact:action type="add" startTime="45220">
    <iact:property name="dataType"/>
    <iact:actionData xml:id="d15">
      <inkml:trace xmlns:inkml="http://www.w3.org/2003/InkML" xml:id="stk15" contextRef="#ctx0" brushRef="#br0">14848 542 24575 0,'18'42'0'21,"5"-1"0"0,1 1 0 0,31 0 0 0,-46-1 0 0,47 1 0 0,-51 0 0 0,32-19 0 0,-33-5 0 0,15 1 0 0,-19-14 0 0,18 13 0 0,-13-36 0 0,14-6 0 0,-1 1 0 1,5-14 0-1,0 14 0 0,15-37 0 0,-15 13 0 0,18-13 0 0,1 19 0 0,0-1 0 0,-19 19 0 0,-4-14 0 0,-1 32 0 0,-13-13 0 0,13-1 0 0,-18 14 0 0,0-13 0 0,0 18 0 1</inkml:trace>
    </iact:actionData>
  </iact:action>
  <iact:action type="add" startTime="46345">
    <iact:property name="dataType"/>
    <iact:actionData xml:id="d16">
      <inkml:trace xmlns:inkml="http://www.w3.org/2003/InkML" xml:id="stk16" contextRef="#ctx0" brushRef="#br0">15056 959 24575 0,'0'60'0'14,"0"-14"0"1,0 14 0 0,0 1 0 0,0-15 0 0,0 14 0 0,0-18 0-1,19 0 0 1,-15-1 0 0,15-18 0 0,-19 14 0 0,0-13 0 0,18-1 0-1,-13-5 0 1,14-18 0 0,-19 19 0 0,0-15 0 0,0 15 0 0,0 0 0-1,0-15 0 1,0 33 0 0,0-32 0 0,0 32 0 0,0-14 0 0,0 19 0-1,0-19 0 1,-19 14 0 0,14-32 0 0,-13 32 0 0,18-33 0 0,0 15 0 0,0-19 0-1,0 0 0 1,0 18 0 0,-19-13 0 0,15 14 0 0,-33-19 0 0,32 0 0-1,-14 18 0 1,1-13 0 0,13 32 0 0,-32-33 0 0,14 33 0 0,0-32 0-1,4 14 0 1,1-1 0 0,13-13 0 0,-13-5 0 0,18-5 0 0,0-13 0-1,0-1 0 1,0-4 0 0,18 0 0 0,-13-14 0 0,13 32 0 0,1-32 0-1,-14 32 0 1,13-13 0 0,-18-1 0 0,19 15 0 0,-15-15 0 0,15 19 0 0,-19 0 0-1,18-18 0 1,-13 13 0 0,13-14 0 0,1 19 0 0,-14 0 0 0,13 0 0-1,1 0 0 1,-15 0 0 0,33 0 0 0,-32 0 0 0,14-18 0 0,-19 13 0-1,18-13 0 1,-13 18 0 0,13 18 0 0,1-13 0 0,-15 13 0 0,34 1 0-1,-15-14 0 1,0 32 0 0,-5-33 0 0,1 15 0 0,-14-19 0 0,13 18 0-1,-18-13 0 1,0 14 0 0,19-19 0 0,-15-19 0 0,15 14 0 0,-19-13 0 0</inkml:trace>
    </iact:actionData>
  </iact:action>
  <iact:action type="add" startTime="49482">
    <iact:property name="dataType"/>
    <iact:actionData xml:id="d17">
      <inkml:trace xmlns:inkml="http://www.w3.org/2003/InkML" xml:id="stk17" contextRef="#ctx0" brushRef="#br0">14431 1417 24575 0,'41'0'0'13,"1"0"0"1,18 0 0 0,-13 0 0 0,13 0 0-1,-18 0 0 1,-19 0 0 0,14 0 0 0,-33 0 0 0,15 0 0-1,-1 0 0 1,-13 0 0 0,14 0 0 0,-19 0 0-1,18 0 0 1,-13 0 0 0,13-18 0 0,-18 13 0 0,19-13 0-1,-14 18 0 1,32 0 0 0,-14 0 0 0,18 0 0-1,-17 0 0 1,13 0 0 0,-14 0 0 0,0 0 0 0,14 0 0-1,-32 0 0 1,13 0 0 0,1 0 0 0,-15 0 0-1,15 0 0 1,-19 0 0 0,0 0 0 0,19 0 0 0,-15-19 0-1,15 14 0 1,-1-13 0 0,-13 18 0 0,32 0 0 0,-14 0 0-1,19 0 0 1,-19 0 0 0,14 0 0 0,-14 0 0-1,0 0 0 1,15 0 0 0,-34 0 0 0,33 0 0 0,-32-19 0-1,13 15 0 1,1-15 0 0,-14 19 0 0,13 0 0-1,-18 0 0 1,0 0 0 0,0-18 0 0,19 13 0 0,-15-32 0-1,15 32 0 1,-1-32 0 0,-13 33 0 0,14-15 0-1,-19 1 0 1,18 13 0 0,-13-14 0 0,13 19 0 0,-18-18 0-1,0 13 0 1,0 24 0 0,0 9 0 0,-18 32 0 0,-5-37 0-1,-1 33 0 1,-13-29 0 0,14 52 0 0,-19-33 0-1,19 15 0 1,-14-20 0 0,33-18 0 0,-15-4 0 0,0 0 0-1,15-15 0 1,-15 15 0 0,19-19 0 0,0 0 0-1,19 0 0 1,-15 18 0 0,34-13 0 0,-34 13 0 0,33 1 0-1,-32-14 0 1,32 13 0 0,-14-18 0 0,0 0 0-1,14 0 0 1,-32 0 0 0,14 0 0 0,-1 19 0 0,-13-15 0-1,13 15 0 1,-18-19 0 0,0 0 0 0,0 0 0 0</inkml:trace>
    </iact:actionData>
  </iact:action>
  <iact:action type="add" startTime="53557">
    <iact:property name="dataType"/>
    <iact:actionData xml:id="d18">
      <inkml:trace xmlns:inkml="http://www.w3.org/2003/InkML" xml:id="stk18" contextRef="#ctx0" brushRef="#br0">14222 1167 24575 0,'19'23'0'19,"-15"14"0"0,15-32 0 0,-19 32 0 0,0-32 0 0,18 13 0 0,-13 1 0 0,13-15 0 0,-18 15 0 0,0-19 0 1,0 0 0-1,0 18 0 0,19-13 0 0,-14 14 0 0,13-19 0 0,-18 0 0 0,0 18 0 0,0-13 0 0,0 13 0 1,19-18 0-1,-15 19 0 0,15-15 0 0,-1 33 0 0,-13-32 0 0,14 14 0 0,-1-1 0 0,-13-13 0 0,13 13 0 1,-18-18 0-1,19 0 0 0,-15 0 0 0,15 19 0 0,-19-15 0 0,0 15 0 0,0-19 0 0,-19 19 0 0,15-15 0 0,-15 15 0 1,1-19 0-1,-5 18 0 0,-1 5 0 0,-13 1 0 0,33-6 0 0,-33 1 0 0,32-15 0 0,-14 33 0 0,19-32 0 1,0 13 0-1,-18-18 0 0,13 0 0 0,-13 0 0 0,18 0 0 0,0 0 0 0,-19 0 0 0,15 0 0 0,-15 0 0 1</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72DAE-04B9-EB41-A283-9A65B7795C5D}" type="datetimeFigureOut">
              <a:rPr lang="en-US" smtClean="0"/>
              <a:t>1/27/21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D038D-6096-C24B-8A0D-400EDF643581}" type="slidenum">
              <a:rPr lang="en-US" smtClean="0"/>
              <a:t>‹#›</a:t>
            </a:fld>
            <a:endParaRPr lang="en-US"/>
          </a:p>
        </p:txBody>
      </p:sp>
    </p:spTree>
    <p:extLst>
      <p:ext uri="{BB962C8B-B14F-4D97-AF65-F5344CB8AC3E}">
        <p14:creationId xmlns:p14="http://schemas.microsoft.com/office/powerpoint/2010/main" val="2105269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Weather is </a:t>
            </a:r>
            <a:r>
              <a:rPr lang="en-GB" altLang="en-US" sz="1200" dirty="0">
                <a:solidFill>
                  <a:schemeClr val="tx1"/>
                </a:solidFill>
                <a:latin typeface="Arial" panose="020B0604020202020204" pitchFamily="34" charset="0"/>
                <a:cs typeface="Arial" panose="020B0604020202020204" pitchFamily="34" charset="0"/>
              </a:rPr>
              <a:t>the day-to-day changes that we see happen. So, it can be sunny one day and rainy the next. Is our weather always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tx1"/>
                </a:solidFill>
                <a:latin typeface="Arial" panose="020B0604020202020204" pitchFamily="34" charset="0"/>
                <a:cs typeface="Arial" panose="020B0604020202020204" pitchFamily="34" charset="0"/>
              </a:rPr>
              <a:t>Climate is the average weather for a particular place over time. Our climate is not very hot, or very cold, it is mild or temperate. Places around the world can have hot climates, cold climates, tropical (wet and dry) or temperate climates. We are going to look at two very cold parts of the world, and one very hot part. </a:t>
            </a:r>
          </a:p>
        </p:txBody>
      </p:sp>
      <p:sp>
        <p:nvSpPr>
          <p:cNvPr id="4" name="Slide Number Placeholder 3"/>
          <p:cNvSpPr>
            <a:spLocks noGrp="1"/>
          </p:cNvSpPr>
          <p:nvPr>
            <p:ph type="sldNum" sz="quarter" idx="5"/>
          </p:nvPr>
        </p:nvSpPr>
        <p:spPr/>
        <p:txBody>
          <a:bodyPr/>
          <a:lstStyle/>
          <a:p>
            <a:fld id="{E4DD038D-6096-C24B-8A0D-400EDF643581}" type="slidenum">
              <a:rPr lang="en-US" smtClean="0"/>
              <a:t>1</a:t>
            </a:fld>
            <a:endParaRPr lang="en-US"/>
          </a:p>
        </p:txBody>
      </p:sp>
    </p:spTree>
    <p:extLst>
      <p:ext uri="{BB962C8B-B14F-4D97-AF65-F5344CB8AC3E}">
        <p14:creationId xmlns:p14="http://schemas.microsoft.com/office/powerpoint/2010/main" val="65531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 sun symbol. Can you see my hot equator line and cold poles? Have a go at drawing it on your map. I wonder what </a:t>
            </a:r>
            <a:r>
              <a:rPr lang="en-US" dirty="0" err="1"/>
              <a:t>colours</a:t>
            </a:r>
            <a:r>
              <a:rPr lang="en-US" dirty="0"/>
              <a:t> you could use to </a:t>
            </a:r>
            <a:r>
              <a:rPr lang="en-US" dirty="0" err="1"/>
              <a:t>colour</a:t>
            </a:r>
            <a:r>
              <a:rPr lang="en-US" dirty="0"/>
              <a:t> those parts of the world in too?</a:t>
            </a:r>
          </a:p>
        </p:txBody>
      </p:sp>
      <p:sp>
        <p:nvSpPr>
          <p:cNvPr id="4" name="Slide Number Placeholder 3"/>
          <p:cNvSpPr>
            <a:spLocks noGrp="1"/>
          </p:cNvSpPr>
          <p:nvPr>
            <p:ph type="sldNum" sz="quarter" idx="5"/>
          </p:nvPr>
        </p:nvSpPr>
        <p:spPr/>
        <p:txBody>
          <a:bodyPr/>
          <a:lstStyle/>
          <a:p>
            <a:fld id="{E4DD038D-6096-C24B-8A0D-400EDF643581}" type="slidenum">
              <a:rPr lang="en-US" smtClean="0"/>
              <a:t>10</a:t>
            </a:fld>
            <a:endParaRPr lang="en-US"/>
          </a:p>
        </p:txBody>
      </p:sp>
    </p:spTree>
    <p:extLst>
      <p:ext uri="{BB962C8B-B14F-4D97-AF65-F5344CB8AC3E}">
        <p14:creationId xmlns:p14="http://schemas.microsoft.com/office/powerpoint/2010/main" val="53485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planet, Earth. It is a sphere shape and there are lots of different oceans, continents and countries. </a:t>
            </a:r>
          </a:p>
        </p:txBody>
      </p:sp>
      <p:sp>
        <p:nvSpPr>
          <p:cNvPr id="4" name="Slide Number Placeholder 3"/>
          <p:cNvSpPr>
            <a:spLocks noGrp="1"/>
          </p:cNvSpPr>
          <p:nvPr>
            <p:ph type="sldNum" sz="quarter" idx="5"/>
          </p:nvPr>
        </p:nvSpPr>
        <p:spPr/>
        <p:txBody>
          <a:bodyPr/>
          <a:lstStyle/>
          <a:p>
            <a:fld id="{E4DD038D-6096-C24B-8A0D-400EDF643581}" type="slidenum">
              <a:rPr lang="en-US" smtClean="0"/>
              <a:t>2</a:t>
            </a:fld>
            <a:endParaRPr lang="en-US"/>
          </a:p>
        </p:txBody>
      </p:sp>
    </p:spTree>
    <p:extLst>
      <p:ext uri="{BB962C8B-B14F-4D97-AF65-F5344CB8AC3E}">
        <p14:creationId xmlns:p14="http://schemas.microsoft.com/office/powerpoint/2010/main" val="417585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Northern part of Earth is the North Pole, which is in an area known as ‘The Arctic’. The climate here is cold!</a:t>
            </a:r>
          </a:p>
        </p:txBody>
      </p:sp>
      <p:sp>
        <p:nvSpPr>
          <p:cNvPr id="4" name="Slide Number Placeholder 3"/>
          <p:cNvSpPr>
            <a:spLocks noGrp="1"/>
          </p:cNvSpPr>
          <p:nvPr>
            <p:ph type="sldNum" sz="quarter" idx="5"/>
          </p:nvPr>
        </p:nvSpPr>
        <p:spPr/>
        <p:txBody>
          <a:bodyPr/>
          <a:lstStyle/>
          <a:p>
            <a:fld id="{E4DD038D-6096-C24B-8A0D-400EDF643581}" type="slidenum">
              <a:rPr lang="en-US" smtClean="0"/>
              <a:t>3</a:t>
            </a:fld>
            <a:endParaRPr lang="en-US"/>
          </a:p>
        </p:txBody>
      </p:sp>
    </p:spTree>
    <p:extLst>
      <p:ext uri="{BB962C8B-B14F-4D97-AF65-F5344CB8AC3E}">
        <p14:creationId xmlns:p14="http://schemas.microsoft.com/office/powerpoint/2010/main" val="47806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Arctic is at the top of the Earth and it isn’t a country, but rather a whole area called the Arctic Circle. There is lots of frozen ocean and parts of some countries such as Finland, Russia and Canada. The temperature can go from 12 degrees in Summer to -34 degrees in Winter, that’s very cold! In Winter, the sun is so far away from the Arctic that it doesn’t rise at all. Would you like to visit the Arctic?</a:t>
            </a:r>
          </a:p>
        </p:txBody>
      </p:sp>
      <p:sp>
        <p:nvSpPr>
          <p:cNvPr id="4" name="Slide Number Placeholder 3"/>
          <p:cNvSpPr>
            <a:spLocks noGrp="1"/>
          </p:cNvSpPr>
          <p:nvPr>
            <p:ph type="sldNum" sz="quarter" idx="5"/>
          </p:nvPr>
        </p:nvSpPr>
        <p:spPr/>
        <p:txBody>
          <a:bodyPr/>
          <a:lstStyle/>
          <a:p>
            <a:fld id="{E4DD038D-6096-C24B-8A0D-400EDF643581}" type="slidenum">
              <a:rPr lang="en-US" smtClean="0"/>
              <a:t>4</a:t>
            </a:fld>
            <a:endParaRPr lang="en-US"/>
          </a:p>
        </p:txBody>
      </p:sp>
    </p:spTree>
    <p:extLst>
      <p:ext uri="{BB962C8B-B14F-4D97-AF65-F5344CB8AC3E}">
        <p14:creationId xmlns:p14="http://schemas.microsoft.com/office/powerpoint/2010/main" val="355132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Southern part of Earth is the South Pole, which is in an area known as Antarctica. This is the coldest place on Earth, so it’s climate is cold.</a:t>
            </a:r>
          </a:p>
        </p:txBody>
      </p:sp>
      <p:sp>
        <p:nvSpPr>
          <p:cNvPr id="4" name="Slide Number Placeholder 3"/>
          <p:cNvSpPr>
            <a:spLocks noGrp="1"/>
          </p:cNvSpPr>
          <p:nvPr>
            <p:ph type="sldNum" sz="quarter" idx="5"/>
          </p:nvPr>
        </p:nvSpPr>
        <p:spPr/>
        <p:txBody>
          <a:bodyPr/>
          <a:lstStyle/>
          <a:p>
            <a:fld id="{E4DD038D-6096-C24B-8A0D-400EDF643581}" type="slidenum">
              <a:rPr lang="en-US" smtClean="0"/>
              <a:t>5</a:t>
            </a:fld>
            <a:endParaRPr lang="en-US"/>
          </a:p>
        </p:txBody>
      </p:sp>
    </p:spTree>
    <p:extLst>
      <p:ext uri="{BB962C8B-B14F-4D97-AF65-F5344CB8AC3E}">
        <p14:creationId xmlns:p14="http://schemas.microsoft.com/office/powerpoint/2010/main" val="422962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Antarctica is the most Southern continent of the world. It is a large area of land, and because it is so cold there, it is always covered in ice. It is the coldest and windiest place on Earth.</a:t>
            </a:r>
          </a:p>
        </p:txBody>
      </p:sp>
      <p:sp>
        <p:nvSpPr>
          <p:cNvPr id="4" name="Slide Number Placeholder 3"/>
          <p:cNvSpPr>
            <a:spLocks noGrp="1"/>
          </p:cNvSpPr>
          <p:nvPr>
            <p:ph type="sldNum" sz="quarter" idx="5"/>
          </p:nvPr>
        </p:nvSpPr>
        <p:spPr/>
        <p:txBody>
          <a:bodyPr/>
          <a:lstStyle/>
          <a:p>
            <a:fld id="{E4DD038D-6096-C24B-8A0D-400EDF643581}" type="slidenum">
              <a:rPr lang="en-US" smtClean="0"/>
              <a:t>6</a:t>
            </a:fld>
            <a:endParaRPr lang="en-US"/>
          </a:p>
        </p:txBody>
      </p:sp>
    </p:spTree>
    <p:extLst>
      <p:ext uri="{BB962C8B-B14F-4D97-AF65-F5344CB8AC3E}">
        <p14:creationId xmlns:p14="http://schemas.microsoft.com/office/powerpoint/2010/main" val="144209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between both poles, is the equator. Countries on the equator have hot climates.</a:t>
            </a:r>
          </a:p>
        </p:txBody>
      </p:sp>
      <p:sp>
        <p:nvSpPr>
          <p:cNvPr id="4" name="Slide Number Placeholder 3"/>
          <p:cNvSpPr>
            <a:spLocks noGrp="1"/>
          </p:cNvSpPr>
          <p:nvPr>
            <p:ph type="sldNum" sz="quarter" idx="5"/>
          </p:nvPr>
        </p:nvSpPr>
        <p:spPr/>
        <p:txBody>
          <a:bodyPr/>
          <a:lstStyle/>
          <a:p>
            <a:fld id="{E4DD038D-6096-C24B-8A0D-400EDF643581}" type="slidenum">
              <a:rPr lang="en-US" smtClean="0"/>
              <a:t>7</a:t>
            </a:fld>
            <a:endParaRPr lang="en-US"/>
          </a:p>
        </p:txBody>
      </p:sp>
    </p:spTree>
    <p:extLst>
      <p:ext uri="{BB962C8B-B14F-4D97-AF65-F5344CB8AC3E}">
        <p14:creationId xmlns:p14="http://schemas.microsoft.com/office/powerpoint/2010/main" val="262455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Equator is an imaginary line around Earth, it is halfway between the North Pole and the South Pole. The Equator line shows the hottest climates in the world. </a:t>
            </a:r>
          </a:p>
        </p:txBody>
      </p:sp>
      <p:sp>
        <p:nvSpPr>
          <p:cNvPr id="4" name="Slide Number Placeholder 3"/>
          <p:cNvSpPr>
            <a:spLocks noGrp="1"/>
          </p:cNvSpPr>
          <p:nvPr>
            <p:ph type="sldNum" sz="quarter" idx="5"/>
          </p:nvPr>
        </p:nvSpPr>
        <p:spPr/>
        <p:txBody>
          <a:bodyPr/>
          <a:lstStyle/>
          <a:p>
            <a:fld id="{E4DD038D-6096-C24B-8A0D-400EDF643581}" type="slidenum">
              <a:rPr lang="en-US" smtClean="0"/>
              <a:t>8</a:t>
            </a:fld>
            <a:endParaRPr lang="en-US"/>
          </a:p>
        </p:txBody>
      </p:sp>
    </p:spTree>
    <p:extLst>
      <p:ext uri="{BB962C8B-B14F-4D97-AF65-F5344CB8AC3E}">
        <p14:creationId xmlns:p14="http://schemas.microsoft.com/office/powerpoint/2010/main" val="32278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know that the North and South poles of the Earth have cold climates, lets draw a weather symbol there to show it.</a:t>
            </a:r>
          </a:p>
          <a:p>
            <a:endParaRPr lang="en-US" dirty="0"/>
          </a:p>
          <a:p>
            <a:r>
              <a:rPr lang="en-US" dirty="0"/>
              <a:t>I wonder what we could draw to show the hot climate of the equator?</a:t>
            </a:r>
          </a:p>
        </p:txBody>
      </p:sp>
      <p:sp>
        <p:nvSpPr>
          <p:cNvPr id="4" name="Slide Number Placeholder 3"/>
          <p:cNvSpPr>
            <a:spLocks noGrp="1"/>
          </p:cNvSpPr>
          <p:nvPr>
            <p:ph type="sldNum" sz="quarter" idx="5"/>
          </p:nvPr>
        </p:nvSpPr>
        <p:spPr/>
        <p:txBody>
          <a:bodyPr/>
          <a:lstStyle/>
          <a:p>
            <a:fld id="{E4DD038D-6096-C24B-8A0D-400EDF643581}" type="slidenum">
              <a:rPr lang="en-US" smtClean="0"/>
              <a:t>9</a:t>
            </a:fld>
            <a:endParaRPr lang="en-US"/>
          </a:p>
        </p:txBody>
      </p:sp>
    </p:spTree>
    <p:extLst>
      <p:ext uri="{BB962C8B-B14F-4D97-AF65-F5344CB8AC3E}">
        <p14:creationId xmlns:p14="http://schemas.microsoft.com/office/powerpoint/2010/main" val="273059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39F5-866E-A54C-9679-B76C0FDF2F5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FEF2D7-4C89-714A-B943-35460DD79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6A217B-EEDA-2C43-8E60-31ED99BFA5A9}"/>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80D6D380-6996-DC43-AF20-8C87A00CC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A6348-5C22-E747-87DE-989B4D93BC7D}"/>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6471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32C-15A4-6345-AB60-35AE573A682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DBA909C-4EC1-A84C-B819-BE526F52CA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7649C9-FD4D-E84F-8C39-68FB9355F8CE}"/>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5F8803D6-8107-264A-BB25-DD89C0A0C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14E20-AA06-F645-B7D6-D0E4A57C9524}"/>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288901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F49AF5-262F-5746-93EA-F436E8B660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FFED62-721B-4842-AAD1-9222AEBD4C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98191E-DE31-2946-8600-A88269CB7E25}"/>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465E445C-9D2A-4C41-8394-417377991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8BA40-AA49-284E-9B55-2DB70F8D16A5}"/>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158472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Box">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31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CF08-805D-4241-865C-A5853DC2D5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46937B-B738-4741-A3AF-CDC41629A5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4F8D5B-161A-D543-9389-659F6CBF9D0A}"/>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7D455A1D-2C5E-AC4A-890A-34690F564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D98FD-9198-EF45-A043-F07245CECE20}"/>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2273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44B2-E9C8-5247-9573-30854D6F94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098D4D-26CF-9948-8FAF-04A032A5C8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49313-0E3A-5649-BF54-69DAAB5FFE10}"/>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ADEE163A-2705-5F4E-80BF-328FB6C48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023CB-6B75-834A-8BE7-B2772C3A75FE}"/>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164092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0D7F-AFC1-B04F-962C-BDCC42141F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B3693E-12D7-E34D-ABDE-532E10124E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8F0489E-6EC0-4C4C-A843-3822DE43C6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93601E-26E4-9C4F-A34C-5F52BFC03887}"/>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6" name="Footer Placeholder 5">
            <a:extLst>
              <a:ext uri="{FF2B5EF4-FFF2-40B4-BE49-F238E27FC236}">
                <a16:creationId xmlns:a16="http://schemas.microsoft.com/office/drawing/2014/main" id="{3119F18E-6A80-314A-BF73-F4F2476B67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01B71-FE97-7848-BE8E-EAFCE886EBCE}"/>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168576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64D5-9F4E-5244-B60C-D97F2AD614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56EF192-7BF3-F04B-8C44-53EAA8A1E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59B9D3-2B1F-5F48-BBF6-0C41E1E67F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C9AAC3-AD4C-AD44-9DA8-2CDC8E39B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A57075-FF86-F84B-9A30-5F0F870D85D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E399E7D-CEE2-DA4A-BCBC-613B0E8952A1}"/>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8" name="Footer Placeholder 7">
            <a:extLst>
              <a:ext uri="{FF2B5EF4-FFF2-40B4-BE49-F238E27FC236}">
                <a16:creationId xmlns:a16="http://schemas.microsoft.com/office/drawing/2014/main" id="{9E7E4631-348B-A843-BD88-0C58D47D04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06F1F-05E6-6C45-B127-13FF7D814755}"/>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68456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3109B-2AC3-CB47-9EC1-DFE7103DD0E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5490190-BF89-5543-A6DC-08C5EC054C27}"/>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4" name="Footer Placeholder 3">
            <a:extLst>
              <a:ext uri="{FF2B5EF4-FFF2-40B4-BE49-F238E27FC236}">
                <a16:creationId xmlns:a16="http://schemas.microsoft.com/office/drawing/2014/main" id="{50252438-F9A9-F349-8207-1BBAA8D9AF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B0E1C-015C-BF44-A1AE-1456C7E1E6A0}"/>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75388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3243E-113E-1648-BA60-01F7C637F7FA}"/>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3" name="Footer Placeholder 2">
            <a:extLst>
              <a:ext uri="{FF2B5EF4-FFF2-40B4-BE49-F238E27FC236}">
                <a16:creationId xmlns:a16="http://schemas.microsoft.com/office/drawing/2014/main" id="{E87E58EE-98BD-C74C-87A5-3D60FCE5ED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26B58F-792E-C14C-B182-6705FEE4421F}"/>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1504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1BA9-2311-AD4D-A313-3E7ACDE460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6F87C60-A9C7-284A-A1B1-8D66A533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998F63E-0245-5142-BE4E-2A68C099B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4FB41D-FF76-E54D-BFA8-2590A48BCFF3}"/>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6" name="Footer Placeholder 5">
            <a:extLst>
              <a:ext uri="{FF2B5EF4-FFF2-40B4-BE49-F238E27FC236}">
                <a16:creationId xmlns:a16="http://schemas.microsoft.com/office/drawing/2014/main" id="{990E587F-CA26-CE45-A225-F55C2733A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9157D-D33C-A446-B3C3-B2E4BF9B0E90}"/>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22828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A7D6-C34D-1244-B363-2F947C3AC0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FF0923F-2D63-3445-A558-ADDB7E25B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510649-0126-D640-AC87-7FAB2DC26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3F2130-FCA5-3743-BB51-6DACDF1D8989}"/>
              </a:ext>
            </a:extLst>
          </p:cNvPr>
          <p:cNvSpPr>
            <a:spLocks noGrp="1"/>
          </p:cNvSpPr>
          <p:nvPr>
            <p:ph type="dt" sz="half" idx="10"/>
          </p:nvPr>
        </p:nvSpPr>
        <p:spPr/>
        <p:txBody>
          <a:bodyPr/>
          <a:lstStyle/>
          <a:p>
            <a:fld id="{BEEEF723-AE49-CB43-9A0B-A17E0F788BA6}" type="datetimeFigureOut">
              <a:rPr lang="en-US" smtClean="0"/>
              <a:t>1/27/21</a:t>
            </a:fld>
            <a:endParaRPr lang="en-US"/>
          </a:p>
        </p:txBody>
      </p:sp>
      <p:sp>
        <p:nvSpPr>
          <p:cNvPr id="6" name="Footer Placeholder 5">
            <a:extLst>
              <a:ext uri="{FF2B5EF4-FFF2-40B4-BE49-F238E27FC236}">
                <a16:creationId xmlns:a16="http://schemas.microsoft.com/office/drawing/2014/main" id="{F8269D9E-3464-4940-B946-64AF163BE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F5C2CC-D621-4D4F-B176-3C4FA7CE1E9A}"/>
              </a:ext>
            </a:extLst>
          </p:cNvPr>
          <p:cNvSpPr>
            <a:spLocks noGrp="1"/>
          </p:cNvSpPr>
          <p:nvPr>
            <p:ph type="sldNum" sz="quarter" idx="12"/>
          </p:nvPr>
        </p:nvSpPr>
        <p:spPr/>
        <p:txBody>
          <a:bodyPr/>
          <a:lstStyle/>
          <a:p>
            <a:fld id="{9258C891-56D7-3E49-9E19-CC55AC81AC0C}" type="slidenum">
              <a:rPr lang="en-US" smtClean="0"/>
              <a:t>‹#›</a:t>
            </a:fld>
            <a:endParaRPr lang="en-US"/>
          </a:p>
        </p:txBody>
      </p:sp>
    </p:spTree>
    <p:extLst>
      <p:ext uri="{BB962C8B-B14F-4D97-AF65-F5344CB8AC3E}">
        <p14:creationId xmlns:p14="http://schemas.microsoft.com/office/powerpoint/2010/main" val="364547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84014-0452-2C4F-8097-717CF5210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612381-BE6F-F44D-AA5C-71E133A98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2E640C-6E70-454C-8E89-045AA1B4E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EF723-AE49-CB43-9A0B-A17E0F788BA6}" type="datetimeFigureOut">
              <a:rPr lang="en-US" smtClean="0"/>
              <a:t>1/27/21</a:t>
            </a:fld>
            <a:endParaRPr lang="en-US"/>
          </a:p>
        </p:txBody>
      </p:sp>
      <p:sp>
        <p:nvSpPr>
          <p:cNvPr id="5" name="Footer Placeholder 4">
            <a:extLst>
              <a:ext uri="{FF2B5EF4-FFF2-40B4-BE49-F238E27FC236}">
                <a16:creationId xmlns:a16="http://schemas.microsoft.com/office/drawing/2014/main" id="{D2C8A195-E5D9-AA45-8554-BE7A8E50B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D0DB76-D646-104E-B75E-4A3EA8761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8C891-56D7-3E49-9E19-CC55AC81AC0C}" type="slidenum">
              <a:rPr lang="en-US" smtClean="0"/>
              <a:t>‹#›</a:t>
            </a:fld>
            <a:endParaRPr lang="en-US"/>
          </a:p>
        </p:txBody>
      </p:sp>
    </p:spTree>
    <p:extLst>
      <p:ext uri="{BB962C8B-B14F-4D97-AF65-F5344CB8AC3E}">
        <p14:creationId xmlns:p14="http://schemas.microsoft.com/office/powerpoint/2010/main" val="231306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6" Type="http://schemas.openxmlformats.org/officeDocument/2006/relationships/customXml" Target="../ink/ink9.xml"/><Relationship Id="rId21" Type="http://schemas.openxmlformats.org/officeDocument/2006/relationships/image" Target="../media/image20.png"/><Relationship Id="rId42" Type="http://schemas.openxmlformats.org/officeDocument/2006/relationships/customXml" Target="../ink/ink17.xml"/><Relationship Id="rId47" Type="http://schemas.openxmlformats.org/officeDocument/2006/relationships/image" Target="../media/image33.png"/><Relationship Id="rId63" Type="http://schemas.openxmlformats.org/officeDocument/2006/relationships/image" Target="../media/image41.png"/><Relationship Id="rId68" Type="http://schemas.openxmlformats.org/officeDocument/2006/relationships/customXml" Target="../ink/ink30.xml"/><Relationship Id="rId2" Type="http://schemas.openxmlformats.org/officeDocument/2006/relationships/audio" Target="../media/media10.m4a"/><Relationship Id="rId16" Type="http://schemas.openxmlformats.org/officeDocument/2006/relationships/customXml" Target="../ink/ink4.xml"/><Relationship Id="rId29" Type="http://schemas.openxmlformats.org/officeDocument/2006/relationships/image" Target="../media/image24.png"/><Relationship Id="rId11" Type="http://schemas.openxmlformats.org/officeDocument/2006/relationships/image" Target="../media/image15.png"/><Relationship Id="rId24" Type="http://schemas.openxmlformats.org/officeDocument/2006/relationships/customXml" Target="../ink/ink8.xml"/><Relationship Id="rId32" Type="http://schemas.openxmlformats.org/officeDocument/2006/relationships/customXml" Target="../ink/ink12.xml"/><Relationship Id="rId37" Type="http://schemas.openxmlformats.org/officeDocument/2006/relationships/image" Target="../media/image28.png"/><Relationship Id="rId40" Type="http://schemas.openxmlformats.org/officeDocument/2006/relationships/customXml" Target="../ink/ink16.xml"/><Relationship Id="rId45" Type="http://schemas.openxmlformats.org/officeDocument/2006/relationships/image" Target="../media/image32.png"/><Relationship Id="rId53" Type="http://schemas.openxmlformats.org/officeDocument/2006/relationships/image" Target="../media/image36.png"/><Relationship Id="rId58" Type="http://schemas.openxmlformats.org/officeDocument/2006/relationships/customXml" Target="../ink/ink25.xml"/><Relationship Id="rId66" Type="http://schemas.openxmlformats.org/officeDocument/2006/relationships/customXml" Target="../ink/ink29.xml"/><Relationship Id="rId74" Type="http://schemas.openxmlformats.org/officeDocument/2006/relationships/customXml" Target="../ink/ink33.xml"/><Relationship Id="rId5" Type="http://schemas.openxmlformats.org/officeDocument/2006/relationships/image" Target="../media/image13.jpg"/><Relationship Id="rId61" Type="http://schemas.openxmlformats.org/officeDocument/2006/relationships/image" Target="../media/image40.png"/><Relationship Id="rId19" Type="http://schemas.openxmlformats.org/officeDocument/2006/relationships/image" Target="../media/image19.png"/><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23.png"/><Relationship Id="rId30" Type="http://schemas.openxmlformats.org/officeDocument/2006/relationships/customXml" Target="../ink/ink11.xml"/><Relationship Id="rId35" Type="http://schemas.openxmlformats.org/officeDocument/2006/relationships/image" Target="../media/image27.png"/><Relationship Id="rId43" Type="http://schemas.openxmlformats.org/officeDocument/2006/relationships/image" Target="../media/image31.png"/><Relationship Id="rId48" Type="http://schemas.openxmlformats.org/officeDocument/2006/relationships/customXml" Target="../ink/ink20.xml"/><Relationship Id="rId56" Type="http://schemas.openxmlformats.org/officeDocument/2006/relationships/customXml" Target="../ink/ink24.xml"/><Relationship Id="rId64" Type="http://schemas.openxmlformats.org/officeDocument/2006/relationships/customXml" Target="../ink/ink28.xml"/><Relationship Id="rId69" Type="http://schemas.openxmlformats.org/officeDocument/2006/relationships/image" Target="../media/image44.png"/><Relationship Id="rId8" Type="http://schemas.openxmlformats.org/officeDocument/2006/relationships/image" Target="../media/image14.png"/><Relationship Id="rId51" Type="http://schemas.openxmlformats.org/officeDocument/2006/relationships/image" Target="../media/image35.png"/><Relationship Id="rId72" Type="http://schemas.openxmlformats.org/officeDocument/2006/relationships/customXml" Target="../ink/ink32.xml"/><Relationship Id="rId3" Type="http://schemas.openxmlformats.org/officeDocument/2006/relationships/slideLayout" Target="../slideLayouts/slideLayout2.xml"/><Relationship Id="rId12" Type="http://schemas.openxmlformats.org/officeDocument/2006/relationships/customXml" Target="../ink/ink2.xml"/><Relationship Id="rId17" Type="http://schemas.openxmlformats.org/officeDocument/2006/relationships/image" Target="../media/image18.png"/><Relationship Id="rId25" Type="http://schemas.openxmlformats.org/officeDocument/2006/relationships/image" Target="../media/image22.png"/><Relationship Id="rId33" Type="http://schemas.openxmlformats.org/officeDocument/2006/relationships/image" Target="../media/image26.png"/><Relationship Id="rId38" Type="http://schemas.openxmlformats.org/officeDocument/2006/relationships/customXml" Target="../ink/ink15.xml"/><Relationship Id="rId46" Type="http://schemas.openxmlformats.org/officeDocument/2006/relationships/customXml" Target="../ink/ink19.xml"/><Relationship Id="rId59" Type="http://schemas.openxmlformats.org/officeDocument/2006/relationships/image" Target="../media/image39.png"/><Relationship Id="rId67" Type="http://schemas.openxmlformats.org/officeDocument/2006/relationships/image" Target="../media/image43.png"/><Relationship Id="rId20" Type="http://schemas.openxmlformats.org/officeDocument/2006/relationships/customXml" Target="../ink/ink6.xml"/><Relationship Id="rId41" Type="http://schemas.openxmlformats.org/officeDocument/2006/relationships/image" Target="../media/image30.png"/><Relationship Id="rId54" Type="http://schemas.openxmlformats.org/officeDocument/2006/relationships/customXml" Target="../ink/ink23.xml"/><Relationship Id="rId62" Type="http://schemas.openxmlformats.org/officeDocument/2006/relationships/customXml" Target="../ink/ink27.xml"/><Relationship Id="rId70" Type="http://schemas.openxmlformats.org/officeDocument/2006/relationships/customXml" Target="../ink/ink31.xml"/><Relationship Id="rId75" Type="http://schemas.openxmlformats.org/officeDocument/2006/relationships/image" Target="../media/image47.png"/><Relationship Id="rId1" Type="http://schemas.microsoft.com/office/2007/relationships/media" Target="../media/media10.m4a"/><Relationship Id="rId6" Type="http://schemas.openxmlformats.org/officeDocument/2006/relationships/slide" Target="slide4.xml"/><Relationship Id="rId15" Type="http://schemas.openxmlformats.org/officeDocument/2006/relationships/image" Target="../media/image17.png"/><Relationship Id="rId23" Type="http://schemas.openxmlformats.org/officeDocument/2006/relationships/image" Target="../media/image21.png"/><Relationship Id="rId28" Type="http://schemas.openxmlformats.org/officeDocument/2006/relationships/customXml" Target="../ink/ink10.xml"/><Relationship Id="rId36" Type="http://schemas.openxmlformats.org/officeDocument/2006/relationships/customXml" Target="../ink/ink14.xml"/><Relationship Id="rId49" Type="http://schemas.openxmlformats.org/officeDocument/2006/relationships/image" Target="../media/image34.png"/><Relationship Id="rId57" Type="http://schemas.openxmlformats.org/officeDocument/2006/relationships/image" Target="../media/image38.png"/><Relationship Id="rId10" Type="http://schemas.openxmlformats.org/officeDocument/2006/relationships/customXml" Target="../ink/ink1.xml"/><Relationship Id="rId31" Type="http://schemas.openxmlformats.org/officeDocument/2006/relationships/image" Target="../media/image25.png"/><Relationship Id="rId44" Type="http://schemas.openxmlformats.org/officeDocument/2006/relationships/customXml" Target="../ink/ink18.xml"/><Relationship Id="rId52" Type="http://schemas.openxmlformats.org/officeDocument/2006/relationships/customXml" Target="../ink/ink22.xml"/><Relationship Id="rId60" Type="http://schemas.openxmlformats.org/officeDocument/2006/relationships/customXml" Target="../ink/ink26.xml"/><Relationship Id="rId65" Type="http://schemas.openxmlformats.org/officeDocument/2006/relationships/image" Target="../media/image42.png"/><Relationship Id="rId73" Type="http://schemas.openxmlformats.org/officeDocument/2006/relationships/image" Target="../media/image46.png"/><Relationship Id="rId4" Type="http://schemas.openxmlformats.org/officeDocument/2006/relationships/notesSlide" Target="../notesSlides/notesSlide10.xml"/><Relationship Id="rId9" Type="http://schemas.microsoft.com/office/2011/relationships/inkAction" Target="../ink/inkAction3.xml"/><Relationship Id="rId13" Type="http://schemas.openxmlformats.org/officeDocument/2006/relationships/image" Target="../media/image16.png"/><Relationship Id="rId18" Type="http://schemas.openxmlformats.org/officeDocument/2006/relationships/customXml" Target="../ink/ink5.xml"/><Relationship Id="rId39" Type="http://schemas.openxmlformats.org/officeDocument/2006/relationships/image" Target="../media/image29.png"/><Relationship Id="rId34" Type="http://schemas.openxmlformats.org/officeDocument/2006/relationships/customXml" Target="../ink/ink13.xml"/><Relationship Id="rId50" Type="http://schemas.openxmlformats.org/officeDocument/2006/relationships/customXml" Target="../ink/ink21.xml"/><Relationship Id="rId55" Type="http://schemas.openxmlformats.org/officeDocument/2006/relationships/image" Target="../media/image37.png"/><Relationship Id="rId76" Type="http://schemas.openxmlformats.org/officeDocument/2006/relationships/image" Target="../media/image2.png"/><Relationship Id="rId7" Type="http://schemas.microsoft.com/office/2011/relationships/inkAction" Target="../ink/inkAction2.xml"/><Relationship Id="rId71"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microsoft.com/office/2011/relationships/inkAction" Target="../ink/inkAction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4.xml"/><Relationship Id="rId5" Type="http://schemas.openxmlformats.org/officeDocument/2006/relationships/image" Target="../media/image13.jpg"/><Relationship Id="rId4" Type="http://schemas.openxmlformats.org/officeDocument/2006/relationships/notesSlide" Target="../notesSlides/notes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xplained: The difference between weather and climate">
            <a:extLst>
              <a:ext uri="{FF2B5EF4-FFF2-40B4-BE49-F238E27FC236}">
                <a16:creationId xmlns:a16="http://schemas.microsoft.com/office/drawing/2014/main" id="{943E74B2-5547-2A44-8404-B0CBB6CE8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844" y="588906"/>
            <a:ext cx="9298329" cy="5230310"/>
          </a:xfrm>
          <a:prstGeom prst="rect">
            <a:avLst/>
          </a:prstGeom>
          <a:noFill/>
          <a:extLst>
            <a:ext uri="{909E8E84-426E-40DD-AFC4-6F175D3DCCD1}">
              <a14:hiddenFill xmlns:a14="http://schemas.microsoft.com/office/drawing/2010/main">
                <a:solidFill>
                  <a:srgbClr val="FFFFFF"/>
                </a:solidFill>
              </a14:hiddenFill>
            </a:ext>
          </a:extLst>
        </p:spPr>
      </p:pic>
      <p:pic>
        <p:nvPicPr>
          <p:cNvPr id="24" name="Audio Recording 27 Jan 2021 at 13:32:02" descr="Audio Recording 27 Jan 2021 at 13:32:02">
            <a:hlinkClick r:id="" action="ppaction://media"/>
            <a:extLst>
              <a:ext uri="{FF2B5EF4-FFF2-40B4-BE49-F238E27FC236}">
                <a16:creationId xmlns:a16="http://schemas.microsoft.com/office/drawing/2014/main" id="{ACDC2B4D-4301-D646-9D74-0C5ACAAE46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68182" y="5862694"/>
            <a:ext cx="812800" cy="812800"/>
          </a:xfrm>
          <a:prstGeom prst="rect">
            <a:avLst/>
          </a:prstGeom>
        </p:spPr>
      </p:pic>
    </p:spTree>
    <p:extLst>
      <p:ext uri="{BB962C8B-B14F-4D97-AF65-F5344CB8AC3E}">
        <p14:creationId xmlns:p14="http://schemas.microsoft.com/office/powerpoint/2010/main" val="1797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52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world&#10;&#10;Description automatically generated">
            <a:extLst>
              <a:ext uri="{FF2B5EF4-FFF2-40B4-BE49-F238E27FC236}">
                <a16:creationId xmlns:a16="http://schemas.microsoft.com/office/drawing/2014/main" id="{773172EA-0EB8-814D-8F28-85C1C1955C4C}"/>
              </a:ext>
            </a:extLst>
          </p:cNvPr>
          <p:cNvPicPr>
            <a:picLocks noChangeAspect="1"/>
          </p:cNvPicPr>
          <p:nvPr/>
        </p:nvPicPr>
        <p:blipFill>
          <a:blip r:embed="rId5"/>
          <a:stretch>
            <a:fillRect/>
          </a:stretch>
        </p:blipFill>
        <p:spPr>
          <a:xfrm>
            <a:off x="762000" y="0"/>
            <a:ext cx="10668000" cy="6858000"/>
          </a:xfrm>
          <a:prstGeom prst="rect">
            <a:avLst/>
          </a:prstGeom>
        </p:spPr>
      </p:pic>
      <p:cxnSp>
        <p:nvCxnSpPr>
          <p:cNvPr id="9" name="Straight Connector 8">
            <a:extLst>
              <a:ext uri="{FF2B5EF4-FFF2-40B4-BE49-F238E27FC236}">
                <a16:creationId xmlns:a16="http://schemas.microsoft.com/office/drawing/2014/main" id="{B4C0872A-1B3E-C14A-B663-FA7EB3116590}"/>
              </a:ext>
            </a:extLst>
          </p:cNvPr>
          <p:cNvCxnSpPr/>
          <p:nvPr/>
        </p:nvCxnSpPr>
        <p:spPr>
          <a:xfrm>
            <a:off x="1524000" y="3946525"/>
            <a:ext cx="91440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0" name="Oval 9">
            <a:hlinkClick r:id="rId6" action="ppaction://hlinksldjump"/>
            <a:extLst>
              <a:ext uri="{FF2B5EF4-FFF2-40B4-BE49-F238E27FC236}">
                <a16:creationId xmlns:a16="http://schemas.microsoft.com/office/drawing/2014/main" id="{62154D20-1342-384E-90BB-29520815C0F9}"/>
              </a:ext>
            </a:extLst>
          </p:cNvPr>
          <p:cNvSpPr/>
          <p:nvPr/>
        </p:nvSpPr>
        <p:spPr>
          <a:xfrm>
            <a:off x="5643563" y="2122488"/>
            <a:ext cx="133350" cy="1333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9">
            <a:extLst>
              <a:ext uri="{FF2B5EF4-FFF2-40B4-BE49-F238E27FC236}">
                <a16:creationId xmlns:a16="http://schemas.microsoft.com/office/drawing/2014/main" id="{7B61F6D9-5090-7242-B387-A851D311B9C4}"/>
              </a:ext>
            </a:extLst>
          </p:cNvPr>
          <p:cNvSpPr txBox="1">
            <a:spLocks noChangeArrowheads="1"/>
          </p:cNvSpPr>
          <p:nvPr/>
        </p:nvSpPr>
        <p:spPr bwMode="auto">
          <a:xfrm>
            <a:off x="5216525" y="2035175"/>
            <a:ext cx="427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b="1">
                <a:solidFill>
                  <a:schemeClr val="tx1"/>
                </a:solidFill>
              </a:rPr>
              <a:t>UK</a:t>
            </a:r>
          </a:p>
        </p:txBody>
      </p:sp>
      <p:sp>
        <p:nvSpPr>
          <p:cNvPr id="12" name="TextBox 34">
            <a:extLst>
              <a:ext uri="{FF2B5EF4-FFF2-40B4-BE49-F238E27FC236}">
                <a16:creationId xmlns:a16="http://schemas.microsoft.com/office/drawing/2014/main" id="{5C88B09B-11DD-2743-A154-294C50D30D15}"/>
              </a:ext>
            </a:extLst>
          </p:cNvPr>
          <p:cNvSpPr txBox="1">
            <a:spLocks noChangeArrowheads="1"/>
          </p:cNvSpPr>
          <p:nvPr/>
        </p:nvSpPr>
        <p:spPr bwMode="auto">
          <a:xfrm>
            <a:off x="1619250" y="3951289"/>
            <a:ext cx="88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b="1">
                <a:solidFill>
                  <a:schemeClr val="accent1"/>
                </a:solidFill>
              </a:rPr>
              <a:t>Equator</a:t>
            </a:r>
          </a:p>
        </p:txBody>
      </p:sp>
      <mc:AlternateContent xmlns:mc="http://schemas.openxmlformats.org/markup-compatibility/2006">
        <mc:Choice xmlns:p14="http://schemas.microsoft.com/office/powerpoint/2010/main" xmlns:iact="http://schemas.microsoft.com/office/powerpoint/2014/inkAction" Requires="p14 iact">
          <p:contentPart p14:bwMode="auto" r:id="rId7">
            <p14:nvContentPartPr>
              <p14:cNvPr id="13" name="Ink 12">
                <a:extLst>
                  <a:ext uri="{FF2B5EF4-FFF2-40B4-BE49-F238E27FC236}">
                    <a16:creationId xmlns:a16="http://schemas.microsoft.com/office/drawing/2014/main" id="{F0966642-3BBA-584D-B690-6B0A945A3A39}"/>
                  </a:ext>
                </a:extLst>
              </p14:cNvPr>
              <p14:cNvContentPartPr/>
              <p14:nvPr>
                <p:extLst>
                  <p:ext uri="{42D2F446-02D8-4167-A562-619A0277C38B}">
                    <p15:isNarration xmlns:p15="http://schemas.microsoft.com/office/powerpoint/2012/main" val="1"/>
                  </p:ext>
                </p:extLst>
              </p14:nvPr>
            </p14:nvContentPartPr>
            <p14:xfrm>
              <a:off x="2837520" y="135000"/>
              <a:ext cx="2838240" cy="6609960"/>
            </p14:xfrm>
          </p:contentPart>
        </mc:Choice>
        <mc:Fallback>
          <p:pic>
            <p:nvPicPr>
              <p:cNvPr id="13" name="Ink 12">
                <a:extLst>
                  <a:ext uri="{FF2B5EF4-FFF2-40B4-BE49-F238E27FC236}">
                    <a16:creationId xmlns:a16="http://schemas.microsoft.com/office/drawing/2014/main" id="{F0966642-3BBA-584D-B690-6B0A945A3A39}"/>
                  </a:ext>
                </a:extLst>
              </p:cNvPr>
              <p:cNvPicPr>
                <a:picLocks noGrp="1" noRot="1" noChangeAspect="1" noMove="1" noResize="1" noEditPoints="1" noAdjustHandles="1" noChangeArrowheads="1" noChangeShapeType="1"/>
              </p:cNvPicPr>
              <p:nvPr/>
            </p:nvPicPr>
            <p:blipFill>
              <a:blip r:embed="rId8"/>
              <a:stretch>
                <a:fillRect/>
              </a:stretch>
            </p:blipFill>
            <p:spPr>
              <a:xfrm>
                <a:off x="2828160" y="125640"/>
                <a:ext cx="2856960" cy="6628680"/>
              </a:xfrm>
              <a:prstGeom prst="rect">
                <a:avLst/>
              </a:prstGeom>
            </p:spPr>
          </p:pic>
        </mc:Fallback>
      </mc:AlternateContent>
      <mc:AlternateContent xmlns:mc="http://schemas.openxmlformats.org/markup-compatibility/2006">
        <mc:Choice xmlns:p14="http://schemas.microsoft.com/office/powerpoint/2010/main" xmlns:iact="http://schemas.microsoft.com/office/powerpoint/2014/inkAction" Requires="p14 iact">
          <p:contentPart p14:bwMode="auto" r:id="rId9">
            <p14:nvContentPartPr>
              <p14:cNvPr id="15" name="Ink 14">
                <a:extLst>
                  <a:ext uri="{FF2B5EF4-FFF2-40B4-BE49-F238E27FC236}">
                    <a16:creationId xmlns:a16="http://schemas.microsoft.com/office/drawing/2014/main" id="{B97C0372-8DF3-8C41-9928-F5C132FE4A25}"/>
                  </a:ext>
                </a:extLst>
              </p14:cNvPr>
              <p14:cNvContentPartPr/>
              <p14:nvPr>
                <p:extLst>
                  <p:ext uri="{42D2F446-02D8-4167-A562-619A0277C38B}">
                    <p15:isNarration xmlns:p15="http://schemas.microsoft.com/office/powerpoint/2012/main" val="1"/>
                  </p:ext>
                </p:extLst>
              </p14:nvPr>
            </p14:nvContentPartPr>
            <p14:xfrm>
              <a:off x="5697170" y="135000"/>
              <a:ext cx="2838240" cy="6609960"/>
            </p14:xfrm>
          </p:contentPart>
        </mc:Choice>
        <mc:Fallback>
          <p:pic>
            <p:nvPicPr>
              <p:cNvPr id="15" name="Ink 14">
                <a:extLst>
                  <a:ext uri="{FF2B5EF4-FFF2-40B4-BE49-F238E27FC236}">
                    <a16:creationId xmlns:a16="http://schemas.microsoft.com/office/drawing/2014/main" id="{B97C0372-8DF3-8C41-9928-F5C132FE4A25}"/>
                  </a:ext>
                </a:extLst>
              </p:cNvPr>
              <p:cNvPicPr>
                <a:picLocks noGrp="1" noRot="1" noChangeAspect="1" noMove="1" noResize="1" noEditPoints="1" noAdjustHandles="1" noChangeArrowheads="1" noChangeShapeType="1"/>
              </p:cNvPicPr>
              <p:nvPr/>
            </p:nvPicPr>
            <p:blipFill>
              <a:blip r:embed="rId8"/>
              <a:stretch>
                <a:fillRect/>
              </a:stretch>
            </p:blipFill>
            <p:spPr>
              <a:xfrm>
                <a:off x="5687810" y="125640"/>
                <a:ext cx="2856960" cy="6628680"/>
              </a:xfrm>
              <a:prstGeom prst="rect">
                <a:avLst/>
              </a:prstGeom>
            </p:spPr>
          </p:pic>
        </mc:Fallback>
      </mc:AlternateContent>
      <p:grpSp>
        <p:nvGrpSpPr>
          <p:cNvPr id="6" name="Group 5">
            <a:extLst>
              <a:ext uri="{FF2B5EF4-FFF2-40B4-BE49-F238E27FC236}">
                <a16:creationId xmlns:a16="http://schemas.microsoft.com/office/drawing/2014/main" id="{856A2E21-B4A3-DB41-A5F9-E6BAEFD85E4A}"/>
              </a:ext>
            </a:extLst>
          </p:cNvPr>
          <p:cNvGrpSpPr/>
          <p:nvPr/>
        </p:nvGrpSpPr>
        <p:grpSpPr>
          <a:xfrm>
            <a:off x="2004960" y="3588884"/>
            <a:ext cx="655920" cy="865080"/>
            <a:chOff x="2004960" y="3588884"/>
            <a:chExt cx="655920" cy="865080"/>
          </a:xfrm>
        </p:grpSpPr>
        <mc:AlternateContent xmlns:mc="http://schemas.openxmlformats.org/markup-compatibility/2006">
          <mc:Choice xmlns:p14="http://schemas.microsoft.com/office/powerpoint/2010/main" Requires="p14">
            <p:contentPart p14:bwMode="auto" r:id="rId10">
              <p14:nvContentPartPr>
                <p14:cNvPr id="2" name="Ink 1">
                  <a:extLst>
                    <a:ext uri="{FF2B5EF4-FFF2-40B4-BE49-F238E27FC236}">
                      <a16:creationId xmlns:a16="http://schemas.microsoft.com/office/drawing/2014/main" id="{6BB3376E-2EB3-F74C-8D28-F0F28FCDD6E5}"/>
                    </a:ext>
                  </a:extLst>
                </p14:cNvPr>
                <p14:cNvContentPartPr/>
                <p14:nvPr/>
              </p14:nvContentPartPr>
              <p14:xfrm>
                <a:off x="2351640" y="3730364"/>
                <a:ext cx="309240" cy="321840"/>
              </p14:xfrm>
            </p:contentPart>
          </mc:Choice>
          <mc:Fallback>
            <p:pic>
              <p:nvPicPr>
                <p:cNvPr id="2" name="Ink 1">
                  <a:extLst>
                    <a:ext uri="{FF2B5EF4-FFF2-40B4-BE49-F238E27FC236}">
                      <a16:creationId xmlns:a16="http://schemas.microsoft.com/office/drawing/2014/main" id="{6BB3376E-2EB3-F74C-8D28-F0F28FCDD6E5}"/>
                    </a:ext>
                  </a:extLst>
                </p:cNvPr>
                <p:cNvPicPr/>
                <p:nvPr/>
              </p:nvPicPr>
              <p:blipFill>
                <a:blip r:embed="rId11"/>
                <a:stretch>
                  <a:fillRect/>
                </a:stretch>
              </p:blipFill>
              <p:spPr>
                <a:xfrm>
                  <a:off x="2347320" y="3726044"/>
                  <a:ext cx="31788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 name="Ink 2">
                  <a:extLst>
                    <a:ext uri="{FF2B5EF4-FFF2-40B4-BE49-F238E27FC236}">
                      <a16:creationId xmlns:a16="http://schemas.microsoft.com/office/drawing/2014/main" id="{16D105FA-841A-AA48-85F1-FB7FCBA5F1D2}"/>
                    </a:ext>
                  </a:extLst>
                </p14:cNvPr>
                <p14:cNvContentPartPr/>
                <p14:nvPr/>
              </p14:nvContentPartPr>
              <p14:xfrm>
                <a:off x="2108640" y="3588884"/>
                <a:ext cx="177480" cy="61560"/>
              </p14:xfrm>
            </p:contentPart>
          </mc:Choice>
          <mc:Fallback>
            <p:pic>
              <p:nvPicPr>
                <p:cNvPr id="3" name="Ink 2">
                  <a:extLst>
                    <a:ext uri="{FF2B5EF4-FFF2-40B4-BE49-F238E27FC236}">
                      <a16:creationId xmlns:a16="http://schemas.microsoft.com/office/drawing/2014/main" id="{16D105FA-841A-AA48-85F1-FB7FCBA5F1D2}"/>
                    </a:ext>
                  </a:extLst>
                </p:cNvPr>
                <p:cNvPicPr/>
                <p:nvPr/>
              </p:nvPicPr>
              <p:blipFill>
                <a:blip r:embed="rId13"/>
                <a:stretch>
                  <a:fillRect/>
                </a:stretch>
              </p:blipFill>
              <p:spPr>
                <a:xfrm>
                  <a:off x="2104320" y="3584564"/>
                  <a:ext cx="186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94A36509-DBDF-FC42-B265-FACF6A8880B9}"/>
                    </a:ext>
                  </a:extLst>
                </p14:cNvPr>
                <p14:cNvContentPartPr/>
                <p14:nvPr/>
              </p14:nvContentPartPr>
              <p14:xfrm>
                <a:off x="2004960" y="4110524"/>
                <a:ext cx="210600" cy="23040"/>
              </p14:xfrm>
            </p:contentPart>
          </mc:Choice>
          <mc:Fallback>
            <p:pic>
              <p:nvPicPr>
                <p:cNvPr id="4" name="Ink 3">
                  <a:extLst>
                    <a:ext uri="{FF2B5EF4-FFF2-40B4-BE49-F238E27FC236}">
                      <a16:creationId xmlns:a16="http://schemas.microsoft.com/office/drawing/2014/main" id="{94A36509-DBDF-FC42-B265-FACF6A8880B9}"/>
                    </a:ext>
                  </a:extLst>
                </p:cNvPr>
                <p:cNvPicPr/>
                <p:nvPr/>
              </p:nvPicPr>
              <p:blipFill>
                <a:blip r:embed="rId15"/>
                <a:stretch>
                  <a:fillRect/>
                </a:stretch>
              </p:blipFill>
              <p:spPr>
                <a:xfrm>
                  <a:off x="2000640" y="4106204"/>
                  <a:ext cx="2192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Ink 4">
                  <a:extLst>
                    <a:ext uri="{FF2B5EF4-FFF2-40B4-BE49-F238E27FC236}">
                      <a16:creationId xmlns:a16="http://schemas.microsoft.com/office/drawing/2014/main" id="{8AB47171-87AE-194E-BB15-C759C9E5A32C}"/>
                    </a:ext>
                  </a:extLst>
                </p14:cNvPr>
                <p14:cNvContentPartPr/>
                <p14:nvPr/>
              </p14:nvContentPartPr>
              <p14:xfrm>
                <a:off x="2570160" y="4177844"/>
                <a:ext cx="64080" cy="276120"/>
              </p14:xfrm>
            </p:contentPart>
          </mc:Choice>
          <mc:Fallback>
            <p:pic>
              <p:nvPicPr>
                <p:cNvPr id="5" name="Ink 4">
                  <a:extLst>
                    <a:ext uri="{FF2B5EF4-FFF2-40B4-BE49-F238E27FC236}">
                      <a16:creationId xmlns:a16="http://schemas.microsoft.com/office/drawing/2014/main" id="{8AB47171-87AE-194E-BB15-C759C9E5A32C}"/>
                    </a:ext>
                  </a:extLst>
                </p:cNvPr>
                <p:cNvPicPr/>
                <p:nvPr/>
              </p:nvPicPr>
              <p:blipFill>
                <a:blip r:embed="rId17"/>
                <a:stretch>
                  <a:fillRect/>
                </a:stretch>
              </p:blipFill>
              <p:spPr>
                <a:xfrm>
                  <a:off x="2565840" y="4173524"/>
                  <a:ext cx="72720" cy="28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7" name="Ink 6">
                <a:extLst>
                  <a:ext uri="{FF2B5EF4-FFF2-40B4-BE49-F238E27FC236}">
                    <a16:creationId xmlns:a16="http://schemas.microsoft.com/office/drawing/2014/main" id="{3E25B81C-6C65-9D40-91A7-4B5910852749}"/>
                  </a:ext>
                </a:extLst>
              </p14:cNvPr>
              <p14:cNvContentPartPr/>
              <p14:nvPr/>
            </p14:nvContentPartPr>
            <p14:xfrm>
              <a:off x="2820720" y="3579884"/>
              <a:ext cx="222480" cy="185400"/>
            </p14:xfrm>
          </p:contentPart>
        </mc:Choice>
        <mc:Fallback>
          <p:pic>
            <p:nvPicPr>
              <p:cNvPr id="7" name="Ink 6">
                <a:extLst>
                  <a:ext uri="{FF2B5EF4-FFF2-40B4-BE49-F238E27FC236}">
                    <a16:creationId xmlns:a16="http://schemas.microsoft.com/office/drawing/2014/main" id="{3E25B81C-6C65-9D40-91A7-4B5910852749}"/>
                  </a:ext>
                </a:extLst>
              </p:cNvPr>
              <p:cNvPicPr/>
              <p:nvPr/>
            </p:nvPicPr>
            <p:blipFill>
              <a:blip r:embed="rId19"/>
              <a:stretch>
                <a:fillRect/>
              </a:stretch>
            </p:blipFill>
            <p:spPr>
              <a:xfrm>
                <a:off x="2816400" y="3575564"/>
                <a:ext cx="231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FFA2C615-BC6F-484D-BE49-16B7F9699C0D}"/>
                  </a:ext>
                </a:extLst>
              </p14:cNvPr>
              <p14:cNvContentPartPr/>
              <p14:nvPr/>
            </p14:nvContentPartPr>
            <p14:xfrm>
              <a:off x="3298800" y="3602924"/>
              <a:ext cx="235080" cy="55440"/>
            </p14:xfrm>
          </p:contentPart>
        </mc:Choice>
        <mc:Fallback>
          <p:pic>
            <p:nvPicPr>
              <p:cNvPr id="17" name="Ink 16">
                <a:extLst>
                  <a:ext uri="{FF2B5EF4-FFF2-40B4-BE49-F238E27FC236}">
                    <a16:creationId xmlns:a16="http://schemas.microsoft.com/office/drawing/2014/main" id="{FFA2C615-BC6F-484D-BE49-16B7F9699C0D}"/>
                  </a:ext>
                </a:extLst>
              </p:cNvPr>
              <p:cNvPicPr/>
              <p:nvPr/>
            </p:nvPicPr>
            <p:blipFill>
              <a:blip r:embed="rId21"/>
              <a:stretch>
                <a:fillRect/>
              </a:stretch>
            </p:blipFill>
            <p:spPr>
              <a:xfrm>
                <a:off x="3294480" y="3598604"/>
                <a:ext cx="243720" cy="64080"/>
              </a:xfrm>
              <a:prstGeom prst="rect">
                <a:avLst/>
              </a:prstGeom>
            </p:spPr>
          </p:pic>
        </mc:Fallback>
      </mc:AlternateContent>
      <p:grpSp>
        <p:nvGrpSpPr>
          <p:cNvPr id="31" name="Group 30">
            <a:extLst>
              <a:ext uri="{FF2B5EF4-FFF2-40B4-BE49-F238E27FC236}">
                <a16:creationId xmlns:a16="http://schemas.microsoft.com/office/drawing/2014/main" id="{D34C097A-B9B4-E847-9C2E-DECAC6E35877}"/>
              </a:ext>
            </a:extLst>
          </p:cNvPr>
          <p:cNvGrpSpPr/>
          <p:nvPr/>
        </p:nvGrpSpPr>
        <p:grpSpPr>
          <a:xfrm>
            <a:off x="3594000" y="3798404"/>
            <a:ext cx="589320" cy="608760"/>
            <a:chOff x="3594000" y="3798404"/>
            <a:chExt cx="589320" cy="60876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1135FB1-723E-8B43-81ED-5AD69AEB0E2D}"/>
                    </a:ext>
                  </a:extLst>
                </p14:cNvPr>
                <p14:cNvContentPartPr/>
                <p14:nvPr/>
              </p14:nvContentPartPr>
              <p14:xfrm>
                <a:off x="3747360" y="3798404"/>
                <a:ext cx="288000" cy="333360"/>
              </p14:xfrm>
            </p:contentPart>
          </mc:Choice>
          <mc:Fallback>
            <p:pic>
              <p:nvPicPr>
                <p:cNvPr id="16" name="Ink 15">
                  <a:extLst>
                    <a:ext uri="{FF2B5EF4-FFF2-40B4-BE49-F238E27FC236}">
                      <a16:creationId xmlns:a16="http://schemas.microsoft.com/office/drawing/2014/main" id="{B1135FB1-723E-8B43-81ED-5AD69AEB0E2D}"/>
                    </a:ext>
                  </a:extLst>
                </p:cNvPr>
                <p:cNvPicPr/>
                <p:nvPr/>
              </p:nvPicPr>
              <p:blipFill>
                <a:blip r:embed="rId23"/>
                <a:stretch>
                  <a:fillRect/>
                </a:stretch>
              </p:blipFill>
              <p:spPr>
                <a:xfrm>
                  <a:off x="3743040" y="3794084"/>
                  <a:ext cx="29664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0D9462B1-E9D5-C843-AC77-0CC3B6511297}"/>
                    </a:ext>
                  </a:extLst>
                </p14:cNvPr>
                <p14:cNvContentPartPr/>
                <p14:nvPr/>
              </p14:nvContentPartPr>
              <p14:xfrm>
                <a:off x="3594000" y="4160924"/>
                <a:ext cx="87840" cy="246240"/>
              </p14:xfrm>
            </p:contentPart>
          </mc:Choice>
          <mc:Fallback>
            <p:pic>
              <p:nvPicPr>
                <p:cNvPr id="18" name="Ink 17">
                  <a:extLst>
                    <a:ext uri="{FF2B5EF4-FFF2-40B4-BE49-F238E27FC236}">
                      <a16:creationId xmlns:a16="http://schemas.microsoft.com/office/drawing/2014/main" id="{0D9462B1-E9D5-C843-AC77-0CC3B6511297}"/>
                    </a:ext>
                  </a:extLst>
                </p:cNvPr>
                <p:cNvPicPr/>
                <p:nvPr/>
              </p:nvPicPr>
              <p:blipFill>
                <a:blip r:embed="rId25"/>
                <a:stretch>
                  <a:fillRect/>
                </a:stretch>
              </p:blipFill>
              <p:spPr>
                <a:xfrm>
                  <a:off x="3589680" y="4156604"/>
                  <a:ext cx="964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6989DE1-C2F5-2243-818A-76683C4A8D95}"/>
                    </a:ext>
                  </a:extLst>
                </p14:cNvPr>
                <p14:cNvContentPartPr/>
                <p14:nvPr/>
              </p14:nvContentPartPr>
              <p14:xfrm>
                <a:off x="4011600" y="4315724"/>
                <a:ext cx="171720" cy="25920"/>
              </p14:xfrm>
            </p:contentPart>
          </mc:Choice>
          <mc:Fallback>
            <p:pic>
              <p:nvPicPr>
                <p:cNvPr id="19" name="Ink 18">
                  <a:extLst>
                    <a:ext uri="{FF2B5EF4-FFF2-40B4-BE49-F238E27FC236}">
                      <a16:creationId xmlns:a16="http://schemas.microsoft.com/office/drawing/2014/main" id="{76989DE1-C2F5-2243-818A-76683C4A8D95}"/>
                    </a:ext>
                  </a:extLst>
                </p:cNvPr>
                <p:cNvPicPr/>
                <p:nvPr/>
              </p:nvPicPr>
              <p:blipFill>
                <a:blip r:embed="rId27"/>
                <a:stretch>
                  <a:fillRect/>
                </a:stretch>
              </p:blipFill>
              <p:spPr>
                <a:xfrm>
                  <a:off x="4007280" y="4311404"/>
                  <a:ext cx="18036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0296EBA-513E-A648-94FA-24865CFAE99E}"/>
                  </a:ext>
                </a:extLst>
              </p14:cNvPr>
              <p14:cNvContentPartPr/>
              <p14:nvPr/>
            </p14:nvContentPartPr>
            <p14:xfrm>
              <a:off x="4070280" y="3341564"/>
              <a:ext cx="120240" cy="291600"/>
            </p14:xfrm>
          </p:contentPart>
        </mc:Choice>
        <mc:Fallback>
          <p:pic>
            <p:nvPicPr>
              <p:cNvPr id="20" name="Ink 19">
                <a:extLst>
                  <a:ext uri="{FF2B5EF4-FFF2-40B4-BE49-F238E27FC236}">
                    <a16:creationId xmlns:a16="http://schemas.microsoft.com/office/drawing/2014/main" id="{90296EBA-513E-A648-94FA-24865CFAE99E}"/>
                  </a:ext>
                </a:extLst>
              </p:cNvPr>
              <p:cNvPicPr/>
              <p:nvPr/>
            </p:nvPicPr>
            <p:blipFill>
              <a:blip r:embed="rId29"/>
              <a:stretch>
                <a:fillRect/>
              </a:stretch>
            </p:blipFill>
            <p:spPr>
              <a:xfrm>
                <a:off x="4065960" y="3337244"/>
                <a:ext cx="128880" cy="300240"/>
              </a:xfrm>
              <a:prstGeom prst="rect">
                <a:avLst/>
              </a:prstGeom>
            </p:spPr>
          </p:pic>
        </mc:Fallback>
      </mc:AlternateContent>
      <p:grpSp>
        <p:nvGrpSpPr>
          <p:cNvPr id="30" name="Group 29">
            <a:extLst>
              <a:ext uri="{FF2B5EF4-FFF2-40B4-BE49-F238E27FC236}">
                <a16:creationId xmlns:a16="http://schemas.microsoft.com/office/drawing/2014/main" id="{969BECDF-076D-1D44-928B-F3E9F5D8A4C7}"/>
              </a:ext>
            </a:extLst>
          </p:cNvPr>
          <p:cNvGrpSpPr/>
          <p:nvPr/>
        </p:nvGrpSpPr>
        <p:grpSpPr>
          <a:xfrm>
            <a:off x="4631520" y="3568364"/>
            <a:ext cx="902520" cy="991800"/>
            <a:chOff x="4631520" y="3568364"/>
            <a:chExt cx="902520" cy="99180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046CBB8-4322-6945-AF2D-E6CD4990EA2C}"/>
                    </a:ext>
                  </a:extLst>
                </p14:cNvPr>
                <p14:cNvContentPartPr/>
                <p14:nvPr/>
              </p14:nvContentPartPr>
              <p14:xfrm>
                <a:off x="4910520" y="3746564"/>
                <a:ext cx="301680" cy="367920"/>
              </p14:xfrm>
            </p:contentPart>
          </mc:Choice>
          <mc:Fallback>
            <p:pic>
              <p:nvPicPr>
                <p:cNvPr id="21" name="Ink 20">
                  <a:extLst>
                    <a:ext uri="{FF2B5EF4-FFF2-40B4-BE49-F238E27FC236}">
                      <a16:creationId xmlns:a16="http://schemas.microsoft.com/office/drawing/2014/main" id="{3046CBB8-4322-6945-AF2D-E6CD4990EA2C}"/>
                    </a:ext>
                  </a:extLst>
                </p:cNvPr>
                <p:cNvPicPr/>
                <p:nvPr/>
              </p:nvPicPr>
              <p:blipFill>
                <a:blip r:embed="rId31"/>
                <a:stretch>
                  <a:fillRect/>
                </a:stretch>
              </p:blipFill>
              <p:spPr>
                <a:xfrm>
                  <a:off x="4906200" y="3742244"/>
                  <a:ext cx="3103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34E90E68-F191-414C-93D2-A18DAB5B9386}"/>
                    </a:ext>
                  </a:extLst>
                </p14:cNvPr>
                <p14:cNvContentPartPr/>
                <p14:nvPr/>
              </p14:nvContentPartPr>
              <p14:xfrm>
                <a:off x="4631520" y="3568364"/>
                <a:ext cx="111240" cy="61560"/>
              </p14:xfrm>
            </p:contentPart>
          </mc:Choice>
          <mc:Fallback>
            <p:pic>
              <p:nvPicPr>
                <p:cNvPr id="22" name="Ink 21">
                  <a:extLst>
                    <a:ext uri="{FF2B5EF4-FFF2-40B4-BE49-F238E27FC236}">
                      <a16:creationId xmlns:a16="http://schemas.microsoft.com/office/drawing/2014/main" id="{34E90E68-F191-414C-93D2-A18DAB5B9386}"/>
                    </a:ext>
                  </a:extLst>
                </p:cNvPr>
                <p:cNvPicPr/>
                <p:nvPr/>
              </p:nvPicPr>
              <p:blipFill>
                <a:blip r:embed="rId33"/>
                <a:stretch>
                  <a:fillRect/>
                </a:stretch>
              </p:blipFill>
              <p:spPr>
                <a:xfrm>
                  <a:off x="4627200" y="3564044"/>
                  <a:ext cx="11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A19A6489-0D5F-7042-817A-F8632A8B7035}"/>
                    </a:ext>
                  </a:extLst>
                </p14:cNvPr>
                <p14:cNvContentPartPr/>
                <p14:nvPr/>
              </p14:nvContentPartPr>
              <p14:xfrm>
                <a:off x="4655280" y="4123844"/>
                <a:ext cx="87480" cy="250560"/>
              </p14:xfrm>
            </p:contentPart>
          </mc:Choice>
          <mc:Fallback>
            <p:pic>
              <p:nvPicPr>
                <p:cNvPr id="23" name="Ink 22">
                  <a:extLst>
                    <a:ext uri="{FF2B5EF4-FFF2-40B4-BE49-F238E27FC236}">
                      <a16:creationId xmlns:a16="http://schemas.microsoft.com/office/drawing/2014/main" id="{A19A6489-0D5F-7042-817A-F8632A8B7035}"/>
                    </a:ext>
                  </a:extLst>
                </p:cNvPr>
                <p:cNvPicPr/>
                <p:nvPr/>
              </p:nvPicPr>
              <p:blipFill>
                <a:blip r:embed="rId35"/>
                <a:stretch>
                  <a:fillRect/>
                </a:stretch>
              </p:blipFill>
              <p:spPr>
                <a:xfrm>
                  <a:off x="4650960" y="4119524"/>
                  <a:ext cx="96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358C2180-71D3-384D-AC8F-7A8731732E7B}"/>
                    </a:ext>
                  </a:extLst>
                </p14:cNvPr>
                <p14:cNvContentPartPr/>
                <p14:nvPr/>
              </p14:nvContentPartPr>
              <p14:xfrm>
                <a:off x="5105640" y="4360004"/>
                <a:ext cx="69840" cy="200160"/>
              </p14:xfrm>
            </p:contentPart>
          </mc:Choice>
          <mc:Fallback>
            <p:pic>
              <p:nvPicPr>
                <p:cNvPr id="24" name="Ink 23">
                  <a:extLst>
                    <a:ext uri="{FF2B5EF4-FFF2-40B4-BE49-F238E27FC236}">
                      <a16:creationId xmlns:a16="http://schemas.microsoft.com/office/drawing/2014/main" id="{358C2180-71D3-384D-AC8F-7A8731732E7B}"/>
                    </a:ext>
                  </a:extLst>
                </p:cNvPr>
                <p:cNvPicPr/>
                <p:nvPr/>
              </p:nvPicPr>
              <p:blipFill>
                <a:blip r:embed="rId37"/>
                <a:stretch>
                  <a:fillRect/>
                </a:stretch>
              </p:blipFill>
              <p:spPr>
                <a:xfrm>
                  <a:off x="5101320" y="4355684"/>
                  <a:ext cx="78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7627E53F-A3E9-8740-9CF8-213CB7F45BCA}"/>
                    </a:ext>
                  </a:extLst>
                </p14:cNvPr>
                <p14:cNvContentPartPr/>
                <p14:nvPr/>
              </p14:nvContentPartPr>
              <p14:xfrm>
                <a:off x="5322360" y="3715604"/>
                <a:ext cx="211680" cy="182160"/>
              </p14:xfrm>
            </p:contentPart>
          </mc:Choice>
          <mc:Fallback>
            <p:pic>
              <p:nvPicPr>
                <p:cNvPr id="25" name="Ink 24">
                  <a:extLst>
                    <a:ext uri="{FF2B5EF4-FFF2-40B4-BE49-F238E27FC236}">
                      <a16:creationId xmlns:a16="http://schemas.microsoft.com/office/drawing/2014/main" id="{7627E53F-A3E9-8740-9CF8-213CB7F45BCA}"/>
                    </a:ext>
                  </a:extLst>
                </p:cNvPr>
                <p:cNvPicPr/>
                <p:nvPr/>
              </p:nvPicPr>
              <p:blipFill>
                <a:blip r:embed="rId39"/>
                <a:stretch>
                  <a:fillRect/>
                </a:stretch>
              </p:blipFill>
              <p:spPr>
                <a:xfrm>
                  <a:off x="5318040" y="3711284"/>
                  <a:ext cx="220320" cy="190800"/>
                </a:xfrm>
                <a:prstGeom prst="rect">
                  <a:avLst/>
                </a:prstGeom>
              </p:spPr>
            </p:pic>
          </mc:Fallback>
        </mc:AlternateContent>
      </p:grpSp>
      <p:grpSp>
        <p:nvGrpSpPr>
          <p:cNvPr id="29" name="Group 28">
            <a:extLst>
              <a:ext uri="{FF2B5EF4-FFF2-40B4-BE49-F238E27FC236}">
                <a16:creationId xmlns:a16="http://schemas.microsoft.com/office/drawing/2014/main" id="{49861680-C193-FC4A-AC28-2212240A4B68}"/>
              </a:ext>
            </a:extLst>
          </p:cNvPr>
          <p:cNvGrpSpPr/>
          <p:nvPr/>
        </p:nvGrpSpPr>
        <p:grpSpPr>
          <a:xfrm>
            <a:off x="6147120" y="3587084"/>
            <a:ext cx="723960" cy="671760"/>
            <a:chOff x="6147120" y="3587084"/>
            <a:chExt cx="723960" cy="671760"/>
          </a:xfrm>
        </p:grpSpPr>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BAB6F3E0-5913-6C49-AF16-1902DB0F177E}"/>
                    </a:ext>
                  </a:extLst>
                </p14:cNvPr>
                <p14:cNvContentPartPr/>
                <p14:nvPr/>
              </p14:nvContentPartPr>
              <p14:xfrm>
                <a:off x="6511440" y="3745484"/>
                <a:ext cx="359640" cy="513360"/>
              </p14:xfrm>
            </p:contentPart>
          </mc:Choice>
          <mc:Fallback>
            <p:pic>
              <p:nvPicPr>
                <p:cNvPr id="26" name="Ink 25">
                  <a:extLst>
                    <a:ext uri="{FF2B5EF4-FFF2-40B4-BE49-F238E27FC236}">
                      <a16:creationId xmlns:a16="http://schemas.microsoft.com/office/drawing/2014/main" id="{BAB6F3E0-5913-6C49-AF16-1902DB0F177E}"/>
                    </a:ext>
                  </a:extLst>
                </p:cNvPr>
                <p:cNvPicPr/>
                <p:nvPr/>
              </p:nvPicPr>
              <p:blipFill>
                <a:blip r:embed="rId41"/>
                <a:stretch>
                  <a:fillRect/>
                </a:stretch>
              </p:blipFill>
              <p:spPr>
                <a:xfrm>
                  <a:off x="6507120" y="3741164"/>
                  <a:ext cx="36828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DB02A8BE-272B-5745-A250-B443552E79D7}"/>
                    </a:ext>
                  </a:extLst>
                </p14:cNvPr>
                <p14:cNvContentPartPr/>
                <p14:nvPr/>
              </p14:nvContentPartPr>
              <p14:xfrm>
                <a:off x="6147120" y="3587084"/>
                <a:ext cx="195480" cy="87120"/>
              </p14:xfrm>
            </p:contentPart>
          </mc:Choice>
          <mc:Fallback>
            <p:pic>
              <p:nvPicPr>
                <p:cNvPr id="27" name="Ink 26">
                  <a:extLst>
                    <a:ext uri="{FF2B5EF4-FFF2-40B4-BE49-F238E27FC236}">
                      <a16:creationId xmlns:a16="http://schemas.microsoft.com/office/drawing/2014/main" id="{DB02A8BE-272B-5745-A250-B443552E79D7}"/>
                    </a:ext>
                  </a:extLst>
                </p:cNvPr>
                <p:cNvPicPr/>
                <p:nvPr/>
              </p:nvPicPr>
              <p:blipFill>
                <a:blip r:embed="rId43"/>
                <a:stretch>
                  <a:fillRect/>
                </a:stretch>
              </p:blipFill>
              <p:spPr>
                <a:xfrm>
                  <a:off x="6142800" y="3582764"/>
                  <a:ext cx="20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2FF827BD-B2FA-5D44-891B-7E04E56BC0FB}"/>
                    </a:ext>
                  </a:extLst>
                </p14:cNvPr>
                <p14:cNvContentPartPr/>
                <p14:nvPr/>
              </p14:nvContentPartPr>
              <p14:xfrm>
                <a:off x="6240720" y="4060124"/>
                <a:ext cx="102960" cy="187200"/>
              </p14:xfrm>
            </p:contentPart>
          </mc:Choice>
          <mc:Fallback>
            <p:pic>
              <p:nvPicPr>
                <p:cNvPr id="28" name="Ink 27">
                  <a:extLst>
                    <a:ext uri="{FF2B5EF4-FFF2-40B4-BE49-F238E27FC236}">
                      <a16:creationId xmlns:a16="http://schemas.microsoft.com/office/drawing/2014/main" id="{2FF827BD-B2FA-5D44-891B-7E04E56BC0FB}"/>
                    </a:ext>
                  </a:extLst>
                </p:cNvPr>
                <p:cNvPicPr/>
                <p:nvPr/>
              </p:nvPicPr>
              <p:blipFill>
                <a:blip r:embed="rId45"/>
                <a:stretch>
                  <a:fillRect/>
                </a:stretch>
              </p:blipFill>
              <p:spPr>
                <a:xfrm>
                  <a:off x="6236400" y="4055804"/>
                  <a:ext cx="11160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9D00940D-4A6A-9F43-B6A5-A8153860F33F}"/>
                  </a:ext>
                </a:extLst>
              </p14:cNvPr>
              <p14:cNvContentPartPr/>
              <p14:nvPr/>
            </p14:nvContentPartPr>
            <p14:xfrm>
              <a:off x="6658320" y="4416524"/>
              <a:ext cx="18360" cy="190440"/>
            </p14:xfrm>
          </p:contentPart>
        </mc:Choice>
        <mc:Fallback>
          <p:pic>
            <p:nvPicPr>
              <p:cNvPr id="32" name="Ink 31">
                <a:extLst>
                  <a:ext uri="{FF2B5EF4-FFF2-40B4-BE49-F238E27FC236}">
                    <a16:creationId xmlns:a16="http://schemas.microsoft.com/office/drawing/2014/main" id="{9D00940D-4A6A-9F43-B6A5-A8153860F33F}"/>
                  </a:ext>
                </a:extLst>
              </p:cNvPr>
              <p:cNvPicPr/>
              <p:nvPr/>
            </p:nvPicPr>
            <p:blipFill>
              <a:blip r:embed="rId47"/>
              <a:stretch>
                <a:fillRect/>
              </a:stretch>
            </p:blipFill>
            <p:spPr>
              <a:xfrm>
                <a:off x="6654000" y="4412204"/>
                <a:ext cx="2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794D93D3-9503-3B48-8DAC-088CE1A8D970}"/>
                  </a:ext>
                </a:extLst>
              </p14:cNvPr>
              <p14:cNvContentPartPr/>
              <p14:nvPr/>
            </p14:nvContentPartPr>
            <p14:xfrm>
              <a:off x="7094640" y="4172084"/>
              <a:ext cx="221760" cy="10080"/>
            </p14:xfrm>
          </p:contentPart>
        </mc:Choice>
        <mc:Fallback>
          <p:pic>
            <p:nvPicPr>
              <p:cNvPr id="33" name="Ink 32">
                <a:extLst>
                  <a:ext uri="{FF2B5EF4-FFF2-40B4-BE49-F238E27FC236}">
                    <a16:creationId xmlns:a16="http://schemas.microsoft.com/office/drawing/2014/main" id="{794D93D3-9503-3B48-8DAC-088CE1A8D970}"/>
                  </a:ext>
                </a:extLst>
              </p:cNvPr>
              <p:cNvPicPr/>
              <p:nvPr/>
            </p:nvPicPr>
            <p:blipFill>
              <a:blip r:embed="rId49"/>
              <a:stretch>
                <a:fillRect/>
              </a:stretch>
            </p:blipFill>
            <p:spPr>
              <a:xfrm>
                <a:off x="7090320" y="4167764"/>
                <a:ext cx="230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3A29D865-C00F-424F-8C4D-EA98D4FD4947}"/>
                  </a:ext>
                </a:extLst>
              </p14:cNvPr>
              <p14:cNvContentPartPr/>
              <p14:nvPr/>
            </p14:nvContentPartPr>
            <p14:xfrm>
              <a:off x="7086000" y="3475844"/>
              <a:ext cx="127080" cy="326520"/>
            </p14:xfrm>
          </p:contentPart>
        </mc:Choice>
        <mc:Fallback>
          <p:pic>
            <p:nvPicPr>
              <p:cNvPr id="34" name="Ink 33">
                <a:extLst>
                  <a:ext uri="{FF2B5EF4-FFF2-40B4-BE49-F238E27FC236}">
                    <a16:creationId xmlns:a16="http://schemas.microsoft.com/office/drawing/2014/main" id="{3A29D865-C00F-424F-8C4D-EA98D4FD4947}"/>
                  </a:ext>
                </a:extLst>
              </p:cNvPr>
              <p:cNvPicPr/>
              <p:nvPr/>
            </p:nvPicPr>
            <p:blipFill>
              <a:blip r:embed="rId51"/>
              <a:stretch>
                <a:fillRect/>
              </a:stretch>
            </p:blipFill>
            <p:spPr>
              <a:xfrm>
                <a:off x="7081680" y="3471524"/>
                <a:ext cx="135720" cy="335160"/>
              </a:xfrm>
              <a:prstGeom prst="rect">
                <a:avLst/>
              </a:prstGeom>
            </p:spPr>
          </p:pic>
        </mc:Fallback>
      </mc:AlternateContent>
      <p:grpSp>
        <p:nvGrpSpPr>
          <p:cNvPr id="48" name="Group 47">
            <a:extLst>
              <a:ext uri="{FF2B5EF4-FFF2-40B4-BE49-F238E27FC236}">
                <a16:creationId xmlns:a16="http://schemas.microsoft.com/office/drawing/2014/main" id="{A6530B41-8459-BB4D-A9C4-058BF469B6EF}"/>
              </a:ext>
            </a:extLst>
          </p:cNvPr>
          <p:cNvGrpSpPr/>
          <p:nvPr/>
        </p:nvGrpSpPr>
        <p:grpSpPr>
          <a:xfrm>
            <a:off x="7862880" y="3657284"/>
            <a:ext cx="848160" cy="935640"/>
            <a:chOff x="7862880" y="3657284"/>
            <a:chExt cx="848160" cy="935640"/>
          </a:xfrm>
        </p:grpSpPr>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C912EECC-78A9-D94D-A5B9-D3272DE02310}"/>
                    </a:ext>
                  </a:extLst>
                </p14:cNvPr>
                <p14:cNvContentPartPr/>
                <p14:nvPr/>
              </p14:nvContentPartPr>
              <p14:xfrm>
                <a:off x="8123880" y="3738284"/>
                <a:ext cx="309600" cy="447840"/>
              </p14:xfrm>
            </p:contentPart>
          </mc:Choice>
          <mc:Fallback>
            <p:pic>
              <p:nvPicPr>
                <p:cNvPr id="35" name="Ink 34">
                  <a:extLst>
                    <a:ext uri="{FF2B5EF4-FFF2-40B4-BE49-F238E27FC236}">
                      <a16:creationId xmlns:a16="http://schemas.microsoft.com/office/drawing/2014/main" id="{C912EECC-78A9-D94D-A5B9-D3272DE02310}"/>
                    </a:ext>
                  </a:extLst>
                </p:cNvPr>
                <p:cNvPicPr/>
                <p:nvPr/>
              </p:nvPicPr>
              <p:blipFill>
                <a:blip r:embed="rId53"/>
                <a:stretch>
                  <a:fillRect/>
                </a:stretch>
              </p:blipFill>
              <p:spPr>
                <a:xfrm>
                  <a:off x="8119560" y="3733964"/>
                  <a:ext cx="3182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24E3C513-D322-EF44-86F3-C95A7FF3E8E4}"/>
                    </a:ext>
                  </a:extLst>
                </p14:cNvPr>
                <p14:cNvContentPartPr/>
                <p14:nvPr/>
              </p14:nvContentPartPr>
              <p14:xfrm>
                <a:off x="7862880" y="3657284"/>
                <a:ext cx="209160" cy="64080"/>
              </p14:xfrm>
            </p:contentPart>
          </mc:Choice>
          <mc:Fallback>
            <p:pic>
              <p:nvPicPr>
                <p:cNvPr id="36" name="Ink 35">
                  <a:extLst>
                    <a:ext uri="{FF2B5EF4-FFF2-40B4-BE49-F238E27FC236}">
                      <a16:creationId xmlns:a16="http://schemas.microsoft.com/office/drawing/2014/main" id="{24E3C513-D322-EF44-86F3-C95A7FF3E8E4}"/>
                    </a:ext>
                  </a:extLst>
                </p:cNvPr>
                <p:cNvPicPr/>
                <p:nvPr/>
              </p:nvPicPr>
              <p:blipFill>
                <a:blip r:embed="rId55"/>
                <a:stretch>
                  <a:fillRect/>
                </a:stretch>
              </p:blipFill>
              <p:spPr>
                <a:xfrm>
                  <a:off x="7858560" y="3652964"/>
                  <a:ext cx="217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6A29BED4-8E39-1045-B19B-880FF9D6736C}"/>
                    </a:ext>
                  </a:extLst>
                </p14:cNvPr>
                <p14:cNvContentPartPr/>
                <p14:nvPr/>
              </p14:nvContentPartPr>
              <p14:xfrm>
                <a:off x="7905000" y="4182164"/>
                <a:ext cx="141120" cy="150120"/>
              </p14:xfrm>
            </p:contentPart>
          </mc:Choice>
          <mc:Fallback>
            <p:pic>
              <p:nvPicPr>
                <p:cNvPr id="37" name="Ink 36">
                  <a:extLst>
                    <a:ext uri="{FF2B5EF4-FFF2-40B4-BE49-F238E27FC236}">
                      <a16:creationId xmlns:a16="http://schemas.microsoft.com/office/drawing/2014/main" id="{6A29BED4-8E39-1045-B19B-880FF9D6736C}"/>
                    </a:ext>
                  </a:extLst>
                </p:cNvPr>
                <p:cNvPicPr/>
                <p:nvPr/>
              </p:nvPicPr>
              <p:blipFill>
                <a:blip r:embed="rId57"/>
                <a:stretch>
                  <a:fillRect/>
                </a:stretch>
              </p:blipFill>
              <p:spPr>
                <a:xfrm>
                  <a:off x="7900680" y="4177844"/>
                  <a:ext cx="149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1FE57439-A368-6048-919B-48BFA018AD41}"/>
                    </a:ext>
                  </a:extLst>
                </p14:cNvPr>
                <p14:cNvContentPartPr/>
                <p14:nvPr/>
              </p14:nvContentPartPr>
              <p14:xfrm>
                <a:off x="8320080" y="4433084"/>
                <a:ext cx="57600" cy="159840"/>
              </p14:xfrm>
            </p:contentPart>
          </mc:Choice>
          <mc:Fallback>
            <p:pic>
              <p:nvPicPr>
                <p:cNvPr id="38" name="Ink 37">
                  <a:extLst>
                    <a:ext uri="{FF2B5EF4-FFF2-40B4-BE49-F238E27FC236}">
                      <a16:creationId xmlns:a16="http://schemas.microsoft.com/office/drawing/2014/main" id="{1FE57439-A368-6048-919B-48BFA018AD41}"/>
                    </a:ext>
                  </a:extLst>
                </p:cNvPr>
                <p:cNvPicPr/>
                <p:nvPr/>
              </p:nvPicPr>
              <p:blipFill>
                <a:blip r:embed="rId59"/>
                <a:stretch>
                  <a:fillRect/>
                </a:stretch>
              </p:blipFill>
              <p:spPr>
                <a:xfrm>
                  <a:off x="8315760" y="4428764"/>
                  <a:ext cx="662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F6A1FD25-F756-DD45-9756-3D263EBB097F}"/>
                    </a:ext>
                  </a:extLst>
                </p14:cNvPr>
                <p14:cNvContentPartPr/>
                <p14:nvPr/>
              </p14:nvContentPartPr>
              <p14:xfrm>
                <a:off x="8545080" y="3765284"/>
                <a:ext cx="165960" cy="176400"/>
              </p14:xfrm>
            </p:contentPart>
          </mc:Choice>
          <mc:Fallback>
            <p:pic>
              <p:nvPicPr>
                <p:cNvPr id="39" name="Ink 38">
                  <a:extLst>
                    <a:ext uri="{FF2B5EF4-FFF2-40B4-BE49-F238E27FC236}">
                      <a16:creationId xmlns:a16="http://schemas.microsoft.com/office/drawing/2014/main" id="{F6A1FD25-F756-DD45-9756-3D263EBB097F}"/>
                    </a:ext>
                  </a:extLst>
                </p:cNvPr>
                <p:cNvPicPr/>
                <p:nvPr/>
              </p:nvPicPr>
              <p:blipFill>
                <a:blip r:embed="rId61"/>
                <a:stretch>
                  <a:fillRect/>
                </a:stretch>
              </p:blipFill>
              <p:spPr>
                <a:xfrm>
                  <a:off x="8540760" y="3760964"/>
                  <a:ext cx="174600" cy="185040"/>
                </a:xfrm>
                <a:prstGeom prst="rect">
                  <a:avLst/>
                </a:prstGeom>
              </p:spPr>
            </p:pic>
          </mc:Fallback>
        </mc:AlternateContent>
      </p:grpSp>
      <p:grpSp>
        <p:nvGrpSpPr>
          <p:cNvPr id="47" name="Group 46">
            <a:extLst>
              <a:ext uri="{FF2B5EF4-FFF2-40B4-BE49-F238E27FC236}">
                <a16:creationId xmlns:a16="http://schemas.microsoft.com/office/drawing/2014/main" id="{75F76B2E-D556-C948-B4FD-826DFC2B2ADB}"/>
              </a:ext>
            </a:extLst>
          </p:cNvPr>
          <p:cNvGrpSpPr/>
          <p:nvPr/>
        </p:nvGrpSpPr>
        <p:grpSpPr>
          <a:xfrm>
            <a:off x="9103800" y="3225284"/>
            <a:ext cx="1178640" cy="1212120"/>
            <a:chOff x="9103800" y="3225284"/>
            <a:chExt cx="1178640" cy="121212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DE895E01-490A-7945-90A4-94F7F443C74C}"/>
                    </a:ext>
                  </a:extLst>
                </p14:cNvPr>
                <p14:cNvContentPartPr/>
                <p14:nvPr/>
              </p14:nvContentPartPr>
              <p14:xfrm>
                <a:off x="9488640" y="3578804"/>
                <a:ext cx="321480" cy="589320"/>
              </p14:xfrm>
            </p:contentPart>
          </mc:Choice>
          <mc:Fallback>
            <p:pic>
              <p:nvPicPr>
                <p:cNvPr id="40" name="Ink 39">
                  <a:extLst>
                    <a:ext uri="{FF2B5EF4-FFF2-40B4-BE49-F238E27FC236}">
                      <a16:creationId xmlns:a16="http://schemas.microsoft.com/office/drawing/2014/main" id="{DE895E01-490A-7945-90A4-94F7F443C74C}"/>
                    </a:ext>
                  </a:extLst>
                </p:cNvPr>
                <p:cNvPicPr/>
                <p:nvPr/>
              </p:nvPicPr>
              <p:blipFill>
                <a:blip r:embed="rId63"/>
                <a:stretch>
                  <a:fillRect/>
                </a:stretch>
              </p:blipFill>
              <p:spPr>
                <a:xfrm>
                  <a:off x="9484320" y="3574484"/>
                  <a:ext cx="3301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5B21D8EA-328F-484D-87BB-D473FA612996}"/>
                    </a:ext>
                  </a:extLst>
                </p14:cNvPr>
                <p14:cNvContentPartPr/>
                <p14:nvPr/>
              </p14:nvContentPartPr>
              <p14:xfrm>
                <a:off x="9103800" y="3677804"/>
                <a:ext cx="176040" cy="16920"/>
              </p14:xfrm>
            </p:contentPart>
          </mc:Choice>
          <mc:Fallback>
            <p:pic>
              <p:nvPicPr>
                <p:cNvPr id="41" name="Ink 40">
                  <a:extLst>
                    <a:ext uri="{FF2B5EF4-FFF2-40B4-BE49-F238E27FC236}">
                      <a16:creationId xmlns:a16="http://schemas.microsoft.com/office/drawing/2014/main" id="{5B21D8EA-328F-484D-87BB-D473FA612996}"/>
                    </a:ext>
                  </a:extLst>
                </p:cNvPr>
                <p:cNvPicPr/>
                <p:nvPr/>
              </p:nvPicPr>
              <p:blipFill>
                <a:blip r:embed="rId65"/>
                <a:stretch>
                  <a:fillRect/>
                </a:stretch>
              </p:blipFill>
              <p:spPr>
                <a:xfrm>
                  <a:off x="9099480" y="3673484"/>
                  <a:ext cx="184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DF3C180C-5472-5042-8F57-A54B34C60311}"/>
                    </a:ext>
                  </a:extLst>
                </p14:cNvPr>
                <p14:cNvContentPartPr/>
                <p14:nvPr/>
              </p14:nvContentPartPr>
              <p14:xfrm>
                <a:off x="9267600" y="4151204"/>
                <a:ext cx="254520" cy="272520"/>
              </p14:xfrm>
            </p:contentPart>
          </mc:Choice>
          <mc:Fallback>
            <p:pic>
              <p:nvPicPr>
                <p:cNvPr id="42" name="Ink 41">
                  <a:extLst>
                    <a:ext uri="{FF2B5EF4-FFF2-40B4-BE49-F238E27FC236}">
                      <a16:creationId xmlns:a16="http://schemas.microsoft.com/office/drawing/2014/main" id="{DF3C180C-5472-5042-8F57-A54B34C60311}"/>
                    </a:ext>
                  </a:extLst>
                </p:cNvPr>
                <p:cNvPicPr/>
                <p:nvPr/>
              </p:nvPicPr>
              <p:blipFill>
                <a:blip r:embed="rId67"/>
                <a:stretch>
                  <a:fillRect/>
                </a:stretch>
              </p:blipFill>
              <p:spPr>
                <a:xfrm>
                  <a:off x="9263280" y="4146884"/>
                  <a:ext cx="263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101BFA5E-8EDE-C04B-9BEB-B11639960F08}"/>
                    </a:ext>
                  </a:extLst>
                </p14:cNvPr>
                <p14:cNvContentPartPr/>
                <p14:nvPr/>
              </p14:nvContentPartPr>
              <p14:xfrm>
                <a:off x="9769080" y="4360724"/>
                <a:ext cx="74160" cy="76680"/>
              </p14:xfrm>
            </p:contentPart>
          </mc:Choice>
          <mc:Fallback>
            <p:pic>
              <p:nvPicPr>
                <p:cNvPr id="43" name="Ink 42">
                  <a:extLst>
                    <a:ext uri="{FF2B5EF4-FFF2-40B4-BE49-F238E27FC236}">
                      <a16:creationId xmlns:a16="http://schemas.microsoft.com/office/drawing/2014/main" id="{101BFA5E-8EDE-C04B-9BEB-B11639960F08}"/>
                    </a:ext>
                  </a:extLst>
                </p:cNvPr>
                <p:cNvPicPr/>
                <p:nvPr/>
              </p:nvPicPr>
              <p:blipFill>
                <a:blip r:embed="rId69"/>
                <a:stretch>
                  <a:fillRect/>
                </a:stretch>
              </p:blipFill>
              <p:spPr>
                <a:xfrm>
                  <a:off x="9764760" y="4356404"/>
                  <a:ext cx="82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303C3829-C254-1A4C-B621-ABCD134B0627}"/>
                    </a:ext>
                  </a:extLst>
                </p14:cNvPr>
                <p14:cNvContentPartPr/>
                <p14:nvPr/>
              </p14:nvContentPartPr>
              <p14:xfrm>
                <a:off x="10065360" y="3605084"/>
                <a:ext cx="217080" cy="191160"/>
              </p14:xfrm>
            </p:contentPart>
          </mc:Choice>
          <mc:Fallback>
            <p:pic>
              <p:nvPicPr>
                <p:cNvPr id="44" name="Ink 43">
                  <a:extLst>
                    <a:ext uri="{FF2B5EF4-FFF2-40B4-BE49-F238E27FC236}">
                      <a16:creationId xmlns:a16="http://schemas.microsoft.com/office/drawing/2014/main" id="{303C3829-C254-1A4C-B621-ABCD134B0627}"/>
                    </a:ext>
                  </a:extLst>
                </p:cNvPr>
                <p:cNvPicPr/>
                <p:nvPr/>
              </p:nvPicPr>
              <p:blipFill>
                <a:blip r:embed="rId71"/>
                <a:stretch>
                  <a:fillRect/>
                </a:stretch>
              </p:blipFill>
              <p:spPr>
                <a:xfrm>
                  <a:off x="10061040" y="3600764"/>
                  <a:ext cx="225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11AD2362-0976-B94E-90B2-FF9BBE13788C}"/>
                    </a:ext>
                  </a:extLst>
                </p14:cNvPr>
                <p14:cNvContentPartPr/>
                <p14:nvPr/>
              </p14:nvContentPartPr>
              <p14:xfrm>
                <a:off x="9967800" y="3225284"/>
                <a:ext cx="60480" cy="330120"/>
              </p14:xfrm>
            </p:contentPart>
          </mc:Choice>
          <mc:Fallback>
            <p:pic>
              <p:nvPicPr>
                <p:cNvPr id="45" name="Ink 44">
                  <a:extLst>
                    <a:ext uri="{FF2B5EF4-FFF2-40B4-BE49-F238E27FC236}">
                      <a16:creationId xmlns:a16="http://schemas.microsoft.com/office/drawing/2014/main" id="{11AD2362-0976-B94E-90B2-FF9BBE13788C}"/>
                    </a:ext>
                  </a:extLst>
                </p:cNvPr>
                <p:cNvPicPr/>
                <p:nvPr/>
              </p:nvPicPr>
              <p:blipFill>
                <a:blip r:embed="rId73"/>
                <a:stretch>
                  <a:fillRect/>
                </a:stretch>
              </p:blipFill>
              <p:spPr>
                <a:xfrm>
                  <a:off x="9963480" y="3220964"/>
                  <a:ext cx="69120" cy="33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49" name="Ink 48">
                <a:extLst>
                  <a:ext uri="{FF2B5EF4-FFF2-40B4-BE49-F238E27FC236}">
                    <a16:creationId xmlns:a16="http://schemas.microsoft.com/office/drawing/2014/main" id="{C301ADCF-DEC0-6D42-9862-9B168A6EE8F3}"/>
                  </a:ext>
                </a:extLst>
              </p14:cNvPr>
              <p14:cNvContentPartPr/>
              <p14:nvPr/>
            </p14:nvContentPartPr>
            <p14:xfrm>
              <a:off x="11597160" y="6136244"/>
              <a:ext cx="360" cy="360"/>
            </p14:xfrm>
          </p:contentPart>
        </mc:Choice>
        <mc:Fallback>
          <p:pic>
            <p:nvPicPr>
              <p:cNvPr id="49" name="Ink 48">
                <a:extLst>
                  <a:ext uri="{FF2B5EF4-FFF2-40B4-BE49-F238E27FC236}">
                    <a16:creationId xmlns:a16="http://schemas.microsoft.com/office/drawing/2014/main" id="{C301ADCF-DEC0-6D42-9862-9B168A6EE8F3}"/>
                  </a:ext>
                </a:extLst>
              </p:cNvPr>
              <p:cNvPicPr/>
              <p:nvPr/>
            </p:nvPicPr>
            <p:blipFill>
              <a:blip r:embed="rId75"/>
              <a:stretch>
                <a:fillRect/>
              </a:stretch>
            </p:blipFill>
            <p:spPr>
              <a:xfrm>
                <a:off x="11592840" y="6131924"/>
                <a:ext cx="9000" cy="9000"/>
              </a:xfrm>
              <a:prstGeom prst="rect">
                <a:avLst/>
              </a:prstGeom>
            </p:spPr>
          </p:pic>
        </mc:Fallback>
      </mc:AlternateContent>
      <p:pic>
        <p:nvPicPr>
          <p:cNvPr id="50" name="Audio Recording 27 Jan 2021 at 12:26:35" descr="Audio Recording 27 Jan 2021 at 12:26:35">
            <a:hlinkClick r:id="" action="ppaction://media"/>
            <a:extLst>
              <a:ext uri="{FF2B5EF4-FFF2-40B4-BE49-F238E27FC236}">
                <a16:creationId xmlns:a16="http://schemas.microsoft.com/office/drawing/2014/main" id="{B91E8AF3-A14D-BD4E-B99A-676FA2A7AC06}"/>
              </a:ext>
            </a:extLst>
          </p:cNvPr>
          <p:cNvPicPr>
            <a:picLocks noChangeAspect="1"/>
          </p:cNvPicPr>
          <p:nvPr>
            <a:audioFile r:link="rId2"/>
            <p:extLst>
              <p:ext uri="{DAA4B4D4-6D71-4841-9C94-3DE7FCFB9230}">
                <p14:media xmlns:p14="http://schemas.microsoft.com/office/powerpoint/2010/main" r:embed="rId1"/>
              </p:ext>
            </p:extLst>
          </p:nvPr>
        </p:nvPicPr>
        <p:blipFill>
          <a:blip r:embed="rId76"/>
          <a:stretch>
            <a:fillRect/>
          </a:stretch>
        </p:blipFill>
        <p:spPr>
          <a:xfrm>
            <a:off x="11190760" y="6027364"/>
            <a:ext cx="812800" cy="812800"/>
          </a:xfrm>
          <a:prstGeom prst="rect">
            <a:avLst/>
          </a:prstGeom>
        </p:spPr>
      </p:pic>
    </p:spTree>
    <p:extLst>
      <p:ext uri="{BB962C8B-B14F-4D97-AF65-F5344CB8AC3E}">
        <p14:creationId xmlns:p14="http://schemas.microsoft.com/office/powerpoint/2010/main" val="2063273016"/>
      </p:ext>
    </p:extLst>
  </p:cSld>
  <p:clrMapOvr>
    <a:masterClrMapping/>
  </p:clrMapOvr>
  <mc:AlternateContent xmlns:mc="http://schemas.openxmlformats.org/markup-compatibility/2006">
    <mc:Choice xmlns:p14="http://schemas.microsoft.com/office/powerpoint/2010/main" Requires="p14">
      <p:transition spd="slow" p14:dur="2000" advTm="56754"/>
    </mc:Choice>
    <mc:Fallback>
      <p:transition spd="slow" advTm="56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md type="call" cmd="playFrom(0.0)">
                                      <p:cBhvr>
                                        <p:cTn id="7" dur="1" fill="hold"/>
                                        <p:tgtEl>
                                          <p:spTgt spid="13"/>
                                        </p:tgtEl>
                                      </p:cBhvr>
                                    </p:cmd>
                                  </p:childTnLst>
                                </p:cTn>
                              </p:par>
                              <p:par>
                                <p:cTn id="8" presetID="5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md type="call" cmd="playFrom(0.0)">
                                      <p:cBhvr>
                                        <p:cTn id="10" dur="1" fill="hold"/>
                                        <p:tgtEl>
                                          <p:spTgt spid="1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712"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E908-662A-AD41-95CD-6AF6823D7EC4}"/>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Commentary:</a:t>
            </a:r>
          </a:p>
        </p:txBody>
      </p:sp>
      <p:sp>
        <p:nvSpPr>
          <p:cNvPr id="3" name="Content Placeholder 2">
            <a:extLst>
              <a:ext uri="{FF2B5EF4-FFF2-40B4-BE49-F238E27FC236}">
                <a16:creationId xmlns:a16="http://schemas.microsoft.com/office/drawing/2014/main" id="{F536F5E8-E2A3-AD43-93E6-B87F64A32D8C}"/>
              </a:ext>
            </a:extLst>
          </p:cNvPr>
          <p:cNvSpPr>
            <a:spLocks noGrp="1"/>
          </p:cNvSpPr>
          <p:nvPr>
            <p:ph idx="1"/>
          </p:nvPr>
        </p:nvSpPr>
        <p:spPr/>
        <p:txBody>
          <a:bodyPr>
            <a:normAutofit fontScale="92500" lnSpcReduction="10000"/>
          </a:bodyPr>
          <a:lstStyle/>
          <a:p>
            <a:pPr marL="0" lvl="0" indent="0">
              <a:lnSpc>
                <a:spcPct val="100000"/>
              </a:lnSpc>
              <a:spcBef>
                <a:spcPts val="0"/>
              </a:spcBef>
              <a:buNone/>
              <a:defRPr/>
            </a:pPr>
            <a:r>
              <a:rPr lang="en-US" sz="1200" dirty="0"/>
              <a:t>Slide 1: Weather is </a:t>
            </a:r>
            <a:r>
              <a:rPr lang="en-GB" altLang="en-US" sz="1200" dirty="0">
                <a:latin typeface="Arial" panose="020B0604020202020204" pitchFamily="34" charset="0"/>
                <a:cs typeface="Arial" panose="020B0604020202020204" pitchFamily="34" charset="0"/>
              </a:rPr>
              <a:t>the day-to-day changes that we see happen. So, it can be sunny one day and rainy the next. Is our weather always the same? Climate is the average weather for a particular place over time. Our climate is not very hot, or very cold, it is mild or temperate. Places around the world can have hot climates, cold climates, tropical (wet and dry) or temperate climates. We are going to look at two very cold parts of the world, and one very hot part. </a:t>
            </a: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2: </a:t>
            </a:r>
            <a:r>
              <a:rPr lang="en-US" sz="1200" dirty="0"/>
              <a:t>Here is our planet, Earth. It is a sphere shape and there are lots of different oceans, continents and countries. </a:t>
            </a: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3: </a:t>
            </a:r>
            <a:r>
              <a:rPr lang="en-US" sz="1200" dirty="0"/>
              <a:t>The most Northern part of Earth is the North Pole, which is in an area known as ‘The Arctic’. The climate here is cold!</a:t>
            </a: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4: </a:t>
            </a:r>
            <a:r>
              <a:rPr lang="en-US" sz="1200" dirty="0"/>
              <a:t>The Arctic is at the top of the Earth and it isn’t a country, but rather a whole area called the Arctic Circle. There is lots of frozen ocean and parts of some countries such as Finland, Russia and Canada. The temperature can go from 12 degrees in Summer to -34 degrees in Winter, that’s very cold! In Winter, the sun is so far away from the Arctic that it doesn’t rise at all. Would you like to visit the Arctic?</a:t>
            </a:r>
            <a:endParaRPr lang="en-GB" altLang="en-US" sz="1200"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5: </a:t>
            </a:r>
            <a:r>
              <a:rPr lang="en-US" sz="1200" dirty="0"/>
              <a:t>The most Southern part of Earth is the South Pole, which is in an area known as Antarctica. This is the coldest place on Earth, so it’s climate is cold.</a:t>
            </a:r>
            <a:br>
              <a:rPr lang="en-GB" altLang="en-US" sz="1200" dirty="0">
                <a:latin typeface="Arial" panose="020B0604020202020204" pitchFamily="34" charset="0"/>
                <a:cs typeface="Arial" panose="020B0604020202020204" pitchFamily="34" charset="0"/>
              </a:rPr>
            </a:b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6: </a:t>
            </a:r>
            <a:r>
              <a:rPr lang="en-US" sz="1200" dirty="0"/>
              <a:t>Antarctica is the most Southern continent of the world. It is a large area of land, and because it is so cold there, it is always covered in ice. It is the coldest and windiest place on Earth.</a:t>
            </a:r>
            <a:endParaRPr lang="en-GB" altLang="en-US" sz="1200"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7: </a:t>
            </a:r>
            <a:r>
              <a:rPr lang="en-US" sz="1200" dirty="0"/>
              <a:t>In between both poles, is the equator. Countries on the equator have hot climates.</a:t>
            </a:r>
            <a:endParaRPr lang="en-GB" altLang="en-US" sz="1200"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8: </a:t>
            </a:r>
            <a:r>
              <a:rPr lang="en-US" sz="1200" dirty="0"/>
              <a:t>The Equator is an imaginary line around Earth, it is halfway between the North Pole and the South Pole. The Equator line shows the hottest climates in the world. </a:t>
            </a:r>
            <a:endParaRPr lang="en-GB" altLang="en-US" sz="1200" dirty="0">
              <a:latin typeface="Arial" panose="020B0604020202020204" pitchFamily="34" charset="0"/>
              <a:cs typeface="Arial" panose="020B0604020202020204" pitchFamily="34" charset="0"/>
            </a:endParaRPr>
          </a:p>
          <a:p>
            <a:pPr marL="0" indent="0">
              <a:buNone/>
            </a:pPr>
            <a:r>
              <a:rPr lang="en-GB" altLang="en-US" sz="1200" dirty="0">
                <a:latin typeface="Arial" panose="020B0604020202020204" pitchFamily="34" charset="0"/>
                <a:cs typeface="Arial" panose="020B0604020202020204" pitchFamily="34" charset="0"/>
              </a:rPr>
              <a:t>Slide 9: </a:t>
            </a:r>
            <a:r>
              <a:rPr lang="en-US" sz="1200" dirty="0"/>
              <a:t>Now we know that the North and South poles of the Earth have cold climates, lets draw a weather symbol there to show it. I wonder what we could draw to show the hot climate of the equator?</a:t>
            </a:r>
            <a:endParaRPr lang="en-GB" altLang="en-US" sz="1200"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altLang="en-US" sz="1200" dirty="0">
              <a:latin typeface="Arial" panose="020B0604020202020204" pitchFamily="34" charset="0"/>
              <a:cs typeface="Arial" panose="020B0604020202020204" pitchFamily="34" charset="0"/>
            </a:endParaRPr>
          </a:p>
          <a:p>
            <a:pPr marL="0" indent="0">
              <a:lnSpc>
                <a:spcPct val="100000"/>
              </a:lnSpc>
              <a:spcBef>
                <a:spcPts val="0"/>
              </a:spcBef>
              <a:buNone/>
              <a:defRPr/>
            </a:pPr>
            <a:r>
              <a:rPr lang="en-GB" altLang="en-US" sz="1200" dirty="0">
                <a:latin typeface="Arial" panose="020B0604020202020204" pitchFamily="34" charset="0"/>
                <a:cs typeface="Arial" panose="020B0604020202020204" pitchFamily="34" charset="0"/>
              </a:rPr>
              <a:t>Slide 10: </a:t>
            </a:r>
            <a:r>
              <a:rPr lang="en-US" sz="1200" dirty="0"/>
              <a:t>Yes! A sun symbol. Can you see my hot equator line and cold poles? Have a go at drawing it on your map. I wonder what </a:t>
            </a:r>
            <a:r>
              <a:rPr lang="en-US" sz="1200" dirty="0" err="1"/>
              <a:t>colours</a:t>
            </a:r>
            <a:r>
              <a:rPr lang="en-US" sz="1200" dirty="0"/>
              <a:t> you could use to </a:t>
            </a:r>
            <a:r>
              <a:rPr lang="en-US" sz="1200" dirty="0" err="1"/>
              <a:t>colour</a:t>
            </a:r>
            <a:r>
              <a:rPr lang="en-US" sz="1200" dirty="0"/>
              <a:t> those parts of the world in too?</a:t>
            </a:r>
            <a:endParaRPr lang="en-GB"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38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27450D33-F6DA-3640-9772-8B5DA5DF79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4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27 Jan 2021 at 13:32:18" descr="Audio Recording 27 Jan 2021 at 13:32:18">
            <a:hlinkClick r:id="" action="ppaction://media"/>
            <a:extLst>
              <a:ext uri="{FF2B5EF4-FFF2-40B4-BE49-F238E27FC236}">
                <a16:creationId xmlns:a16="http://schemas.microsoft.com/office/drawing/2014/main" id="{F958B040-D7EE-3642-AFF4-C98EB69095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57345" y="5876637"/>
            <a:ext cx="812800" cy="812800"/>
          </a:xfrm>
          <a:prstGeom prst="rect">
            <a:avLst/>
          </a:prstGeom>
        </p:spPr>
      </p:pic>
    </p:spTree>
    <p:extLst>
      <p:ext uri="{BB962C8B-B14F-4D97-AF65-F5344CB8AC3E}">
        <p14:creationId xmlns:p14="http://schemas.microsoft.com/office/powerpoint/2010/main" val="3988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67ED7-A620-F54E-8CD5-4F04CE353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5858" y="1078679"/>
            <a:ext cx="8230142" cy="4700641"/>
          </a:xfrm>
          <a:prstGeom prst="rect">
            <a:avLst/>
          </a:prstGeom>
        </p:spPr>
      </p:pic>
      <p:grpSp>
        <p:nvGrpSpPr>
          <p:cNvPr id="3" name="Group 2">
            <a:extLst>
              <a:ext uri="{FF2B5EF4-FFF2-40B4-BE49-F238E27FC236}">
                <a16:creationId xmlns:a16="http://schemas.microsoft.com/office/drawing/2014/main" id="{4D294A21-0095-DD4F-A516-78632424F023}"/>
              </a:ext>
            </a:extLst>
          </p:cNvPr>
          <p:cNvGrpSpPr/>
          <p:nvPr/>
        </p:nvGrpSpPr>
        <p:grpSpPr>
          <a:xfrm>
            <a:off x="5603761" y="866516"/>
            <a:ext cx="1774335" cy="5124966"/>
            <a:chOff x="3790825" y="1495277"/>
            <a:chExt cx="1559668" cy="3774507"/>
          </a:xfrm>
        </p:grpSpPr>
        <p:sp>
          <p:nvSpPr>
            <p:cNvPr id="4" name="TextBox 3">
              <a:extLst>
                <a:ext uri="{FF2B5EF4-FFF2-40B4-BE49-F238E27FC236}">
                  <a16:creationId xmlns:a16="http://schemas.microsoft.com/office/drawing/2014/main" id="{15697CD5-7964-8148-95FB-A8979782420D}"/>
                </a:ext>
              </a:extLst>
            </p:cNvPr>
            <p:cNvSpPr txBox="1"/>
            <p:nvPr/>
          </p:nvSpPr>
          <p:spPr>
            <a:xfrm>
              <a:off x="3808581" y="4895213"/>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Antarctica</a:t>
              </a:r>
            </a:p>
          </p:txBody>
        </p:sp>
        <p:sp>
          <p:nvSpPr>
            <p:cNvPr id="5" name="TextBox 4">
              <a:extLst>
                <a:ext uri="{FF2B5EF4-FFF2-40B4-BE49-F238E27FC236}">
                  <a16:creationId xmlns:a16="http://schemas.microsoft.com/office/drawing/2014/main" id="{1411D34C-4302-6E47-82CC-BA6BCB360EEB}"/>
                </a:ext>
              </a:extLst>
            </p:cNvPr>
            <p:cNvSpPr txBox="1"/>
            <p:nvPr/>
          </p:nvSpPr>
          <p:spPr>
            <a:xfrm>
              <a:off x="3790825" y="1495277"/>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The Arctic</a:t>
              </a:r>
            </a:p>
          </p:txBody>
        </p:sp>
      </p:grpSp>
      <p:cxnSp>
        <p:nvCxnSpPr>
          <p:cNvPr id="6" name="Straight Connector 5">
            <a:extLst>
              <a:ext uri="{FF2B5EF4-FFF2-40B4-BE49-F238E27FC236}">
                <a16:creationId xmlns:a16="http://schemas.microsoft.com/office/drawing/2014/main" id="{7059739C-BE9A-FB44-AA9D-9EB11CFB2D33}"/>
              </a:ext>
            </a:extLst>
          </p:cNvPr>
          <p:cNvCxnSpPr/>
          <p:nvPr/>
        </p:nvCxnSpPr>
        <p:spPr>
          <a:xfrm>
            <a:off x="1586000" y="3429000"/>
            <a:ext cx="914400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01DCEF67-354C-3B45-BDCE-56F3F7226631}"/>
              </a:ext>
            </a:extLst>
          </p:cNvPr>
          <p:cNvSpPr/>
          <p:nvPr/>
        </p:nvSpPr>
        <p:spPr>
          <a:xfrm>
            <a:off x="3903209" y="728525"/>
            <a:ext cx="1576552" cy="70030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D7DBE96-72F6-CE46-94EA-F3E69DA5C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41129" cy="1929505"/>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Recording 27 Jan 2021 at 13:32:46" descr="Audio Recording 27 Jan 2021 at 13:32:46">
            <a:hlinkClick r:id="" action="ppaction://media"/>
            <a:extLst>
              <a:ext uri="{FF2B5EF4-FFF2-40B4-BE49-F238E27FC236}">
                <a16:creationId xmlns:a16="http://schemas.microsoft.com/office/drawing/2014/main" id="{F5F476E6-2E6C-EE46-8481-FF56A1A80B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95891" y="5991482"/>
            <a:ext cx="812800" cy="812800"/>
          </a:xfrm>
          <a:prstGeom prst="rect">
            <a:avLst/>
          </a:prstGeom>
        </p:spPr>
      </p:pic>
    </p:spTree>
    <p:extLst>
      <p:ext uri="{BB962C8B-B14F-4D97-AF65-F5344CB8AC3E}">
        <p14:creationId xmlns:p14="http://schemas.microsoft.com/office/powerpoint/2010/main" val="16513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19C5-D33F-004A-8F21-5755E0E11FB9}"/>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The Arctic</a:t>
            </a:r>
          </a:p>
        </p:txBody>
      </p:sp>
      <p:grpSp>
        <p:nvGrpSpPr>
          <p:cNvPr id="4" name="Group 3">
            <a:extLst>
              <a:ext uri="{FF2B5EF4-FFF2-40B4-BE49-F238E27FC236}">
                <a16:creationId xmlns:a16="http://schemas.microsoft.com/office/drawing/2014/main" id="{5664B968-0E7A-0B44-A523-011FCA512C80}"/>
              </a:ext>
            </a:extLst>
          </p:cNvPr>
          <p:cNvGrpSpPr/>
          <p:nvPr/>
        </p:nvGrpSpPr>
        <p:grpSpPr>
          <a:xfrm>
            <a:off x="7347626" y="422819"/>
            <a:ext cx="5175904" cy="3659961"/>
            <a:chOff x="1471731" y="-934717"/>
            <a:chExt cx="5175904" cy="3659961"/>
          </a:xfrm>
        </p:grpSpPr>
        <p:grpSp>
          <p:nvGrpSpPr>
            <p:cNvPr id="5" name="Group 4">
              <a:extLst>
                <a:ext uri="{FF2B5EF4-FFF2-40B4-BE49-F238E27FC236}">
                  <a16:creationId xmlns:a16="http://schemas.microsoft.com/office/drawing/2014/main" id="{46F6B85F-4A11-4647-A781-2ACD0981132F}"/>
                </a:ext>
              </a:extLst>
            </p:cNvPr>
            <p:cNvGrpSpPr/>
            <p:nvPr/>
          </p:nvGrpSpPr>
          <p:grpSpPr>
            <a:xfrm>
              <a:off x="1471731" y="-934717"/>
              <a:ext cx="5175904" cy="3659961"/>
              <a:chOff x="1415652" y="-669124"/>
              <a:chExt cx="5175904" cy="3659961"/>
            </a:xfrm>
          </p:grpSpPr>
          <p:pic>
            <p:nvPicPr>
              <p:cNvPr id="8" name="Picture 7">
                <a:extLst>
                  <a:ext uri="{FF2B5EF4-FFF2-40B4-BE49-F238E27FC236}">
                    <a16:creationId xmlns:a16="http://schemas.microsoft.com/office/drawing/2014/main" id="{3BC8C779-FB6E-3247-9D88-60053BE7C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5652" y="-669124"/>
                <a:ext cx="5175904" cy="3659961"/>
              </a:xfrm>
              <a:prstGeom prst="ellipse">
                <a:avLst/>
              </a:prstGeom>
            </p:spPr>
          </p:pic>
          <p:sp>
            <p:nvSpPr>
              <p:cNvPr id="9" name="TextBox 8">
                <a:extLst>
                  <a:ext uri="{FF2B5EF4-FFF2-40B4-BE49-F238E27FC236}">
                    <a16:creationId xmlns:a16="http://schemas.microsoft.com/office/drawing/2014/main" id="{0025FB05-0333-3240-BBC5-2276FF3A8360}"/>
                  </a:ext>
                </a:extLst>
              </p:cNvPr>
              <p:cNvSpPr txBox="1"/>
              <p:nvPr/>
            </p:nvSpPr>
            <p:spPr>
              <a:xfrm>
                <a:off x="3789356" y="1201541"/>
                <a:ext cx="710214" cy="400110"/>
              </a:xfrm>
              <a:prstGeom prst="rect">
                <a:avLst/>
              </a:prstGeom>
              <a:noFill/>
            </p:spPr>
            <p:txBody>
              <a:bodyPr wrap="square" rtlCol="0">
                <a:spAutoFit/>
              </a:bodyPr>
              <a:lstStyle/>
              <a:p>
                <a:pPr algn="ctr"/>
                <a:r>
                  <a:rPr lang="en-GB" sz="1000" b="1" dirty="0"/>
                  <a:t>NORTH POLE</a:t>
                </a:r>
              </a:p>
            </p:txBody>
          </p:sp>
        </p:grpSp>
        <p:sp>
          <p:nvSpPr>
            <p:cNvPr id="6" name="TextBox 5">
              <a:extLst>
                <a:ext uri="{FF2B5EF4-FFF2-40B4-BE49-F238E27FC236}">
                  <a16:creationId xmlns:a16="http://schemas.microsoft.com/office/drawing/2014/main" id="{4BAD551F-9566-9242-9B2A-3AC5D507B279}"/>
                </a:ext>
              </a:extLst>
            </p:cNvPr>
            <p:cNvSpPr txBox="1"/>
            <p:nvPr/>
          </p:nvSpPr>
          <p:spPr>
            <a:xfrm>
              <a:off x="4576953" y="253572"/>
              <a:ext cx="1243736" cy="246221"/>
            </a:xfrm>
            <a:prstGeom prst="rect">
              <a:avLst/>
            </a:prstGeom>
            <a:noFill/>
          </p:spPr>
          <p:txBody>
            <a:bodyPr wrap="square" rtlCol="0">
              <a:spAutoFit/>
            </a:bodyPr>
            <a:lstStyle/>
            <a:p>
              <a:r>
                <a:rPr lang="en-GB" sz="1000" b="1" dirty="0">
                  <a:solidFill>
                    <a:srgbClr val="E74549"/>
                  </a:solidFill>
                </a:rPr>
                <a:t>ARCTIC CIRCLE</a:t>
              </a:r>
            </a:p>
          </p:txBody>
        </p:sp>
        <p:cxnSp>
          <p:nvCxnSpPr>
            <p:cNvPr id="7" name="Straight Arrow Connector 6">
              <a:extLst>
                <a:ext uri="{FF2B5EF4-FFF2-40B4-BE49-F238E27FC236}">
                  <a16:creationId xmlns:a16="http://schemas.microsoft.com/office/drawing/2014/main" id="{8E24BE80-5244-E348-87E2-42749E806AF4}"/>
                </a:ext>
              </a:extLst>
            </p:cNvPr>
            <p:cNvCxnSpPr/>
            <p:nvPr/>
          </p:nvCxnSpPr>
          <p:spPr>
            <a:xfrm flipH="1" flipV="1">
              <a:off x="3990845" y="847250"/>
              <a:ext cx="155486" cy="150755"/>
            </a:xfrm>
            <a:prstGeom prst="straightConnector1">
              <a:avLst/>
            </a:prstGeom>
            <a:ln w="28575">
              <a:solidFill>
                <a:srgbClr val="EA4146"/>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Picture 2" descr="Lapland, Winter, Snow, Wintry, Finland, Cold, Snowy">
            <a:extLst>
              <a:ext uri="{FF2B5EF4-FFF2-40B4-BE49-F238E27FC236}">
                <a16:creationId xmlns:a16="http://schemas.microsoft.com/office/drawing/2014/main" id="{EAA00895-0263-1745-AC1B-5837A87FD8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3174" y="4082780"/>
            <a:ext cx="3871362" cy="2580907"/>
          </a:xfrm>
          <a:prstGeom prst="roundRect">
            <a:avLst>
              <a:gd name="adj" fmla="val 4875"/>
            </a:avLst>
          </a:prstGeom>
          <a:noFill/>
          <a:ln w="28575">
            <a:solidFill>
              <a:srgbClr val="4DB1E3"/>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02E8B21-1CAA-E446-A5B0-9585E197733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968"/>
          <a:stretch/>
        </p:blipFill>
        <p:spPr>
          <a:xfrm>
            <a:off x="646507" y="1734218"/>
            <a:ext cx="4091998" cy="2697616"/>
          </a:xfrm>
          <a:prstGeom prst="roundRect">
            <a:avLst>
              <a:gd name="adj" fmla="val 6787"/>
            </a:avLst>
          </a:prstGeom>
          <a:ln w="28575">
            <a:solidFill>
              <a:srgbClr val="4DB1E3"/>
            </a:solidFill>
          </a:ln>
        </p:spPr>
      </p:pic>
      <p:pic>
        <p:nvPicPr>
          <p:cNvPr id="12" name="Audio Recording 27 Jan 2021 at 13:33:37" descr="Audio Recording 27 Jan 2021 at 13:33:37">
            <a:hlinkClick r:id="" action="ppaction://media"/>
            <a:extLst>
              <a:ext uri="{FF2B5EF4-FFF2-40B4-BE49-F238E27FC236}">
                <a16:creationId xmlns:a16="http://schemas.microsoft.com/office/drawing/2014/main" id="{B4656088-5937-D64F-9B0C-AF53CD3FA4C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74716" y="5850887"/>
            <a:ext cx="812800" cy="812800"/>
          </a:xfrm>
          <a:prstGeom prst="rect">
            <a:avLst/>
          </a:prstGeom>
        </p:spPr>
      </p:pic>
    </p:spTree>
    <p:extLst>
      <p:ext uri="{BB962C8B-B14F-4D97-AF65-F5344CB8AC3E}">
        <p14:creationId xmlns:p14="http://schemas.microsoft.com/office/powerpoint/2010/main" val="32010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67ED7-A620-F54E-8CD5-4F04CE353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5858" y="1078679"/>
            <a:ext cx="8230142" cy="4700641"/>
          </a:xfrm>
          <a:prstGeom prst="rect">
            <a:avLst/>
          </a:prstGeom>
        </p:spPr>
      </p:pic>
      <p:grpSp>
        <p:nvGrpSpPr>
          <p:cNvPr id="3" name="Group 2">
            <a:extLst>
              <a:ext uri="{FF2B5EF4-FFF2-40B4-BE49-F238E27FC236}">
                <a16:creationId xmlns:a16="http://schemas.microsoft.com/office/drawing/2014/main" id="{4D294A21-0095-DD4F-A516-78632424F023}"/>
              </a:ext>
            </a:extLst>
          </p:cNvPr>
          <p:cNvGrpSpPr/>
          <p:nvPr/>
        </p:nvGrpSpPr>
        <p:grpSpPr>
          <a:xfrm>
            <a:off x="5603761" y="866516"/>
            <a:ext cx="1774335" cy="5124966"/>
            <a:chOff x="3790825" y="1495277"/>
            <a:chExt cx="1559668" cy="3774507"/>
          </a:xfrm>
        </p:grpSpPr>
        <p:sp>
          <p:nvSpPr>
            <p:cNvPr id="4" name="TextBox 3">
              <a:extLst>
                <a:ext uri="{FF2B5EF4-FFF2-40B4-BE49-F238E27FC236}">
                  <a16:creationId xmlns:a16="http://schemas.microsoft.com/office/drawing/2014/main" id="{15697CD5-7964-8148-95FB-A8979782420D}"/>
                </a:ext>
              </a:extLst>
            </p:cNvPr>
            <p:cNvSpPr txBox="1"/>
            <p:nvPr/>
          </p:nvSpPr>
          <p:spPr>
            <a:xfrm>
              <a:off x="3808581" y="4895213"/>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Antarctica</a:t>
              </a:r>
            </a:p>
          </p:txBody>
        </p:sp>
        <p:sp>
          <p:nvSpPr>
            <p:cNvPr id="5" name="TextBox 4">
              <a:extLst>
                <a:ext uri="{FF2B5EF4-FFF2-40B4-BE49-F238E27FC236}">
                  <a16:creationId xmlns:a16="http://schemas.microsoft.com/office/drawing/2014/main" id="{1411D34C-4302-6E47-82CC-BA6BCB360EEB}"/>
                </a:ext>
              </a:extLst>
            </p:cNvPr>
            <p:cNvSpPr txBox="1"/>
            <p:nvPr/>
          </p:nvSpPr>
          <p:spPr>
            <a:xfrm>
              <a:off x="3790825" y="1495277"/>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The Arctic</a:t>
              </a:r>
            </a:p>
          </p:txBody>
        </p:sp>
      </p:grpSp>
      <p:cxnSp>
        <p:nvCxnSpPr>
          <p:cNvPr id="6" name="Straight Connector 5">
            <a:extLst>
              <a:ext uri="{FF2B5EF4-FFF2-40B4-BE49-F238E27FC236}">
                <a16:creationId xmlns:a16="http://schemas.microsoft.com/office/drawing/2014/main" id="{7059739C-BE9A-FB44-AA9D-9EB11CFB2D33}"/>
              </a:ext>
            </a:extLst>
          </p:cNvPr>
          <p:cNvCxnSpPr/>
          <p:nvPr/>
        </p:nvCxnSpPr>
        <p:spPr>
          <a:xfrm>
            <a:off x="1586000" y="3429000"/>
            <a:ext cx="914400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6D7DBE96-72F6-CE46-94EA-F3E69DA5C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41129" cy="1929505"/>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a:extLst>
              <a:ext uri="{FF2B5EF4-FFF2-40B4-BE49-F238E27FC236}">
                <a16:creationId xmlns:a16="http://schemas.microsoft.com/office/drawing/2014/main" id="{D04D8D8A-F509-6B40-92D3-FDAF28D2F876}"/>
              </a:ext>
            </a:extLst>
          </p:cNvPr>
          <p:cNvSpPr/>
          <p:nvPr/>
        </p:nvSpPr>
        <p:spPr>
          <a:xfrm>
            <a:off x="3830045" y="5458389"/>
            <a:ext cx="1576552" cy="70030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udio Recording 27 Jan 2021 at 13:34:05" descr="Audio Recording 27 Jan 2021 at 13:34:05">
            <a:hlinkClick r:id="" action="ppaction://media"/>
            <a:extLst>
              <a:ext uri="{FF2B5EF4-FFF2-40B4-BE49-F238E27FC236}">
                <a16:creationId xmlns:a16="http://schemas.microsoft.com/office/drawing/2014/main" id="{4FE2201E-7A9A-2B41-923C-4E7DA5B8EC2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23600" y="5808542"/>
            <a:ext cx="812800" cy="812800"/>
          </a:xfrm>
          <a:prstGeom prst="rect">
            <a:avLst/>
          </a:prstGeom>
        </p:spPr>
      </p:pic>
    </p:spTree>
    <p:extLst>
      <p:ext uri="{BB962C8B-B14F-4D97-AF65-F5344CB8AC3E}">
        <p14:creationId xmlns:p14="http://schemas.microsoft.com/office/powerpoint/2010/main" val="6512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ountains, Ice Bergs, Antarctica, Berg, Ice, Iceberg">
            <a:extLst>
              <a:ext uri="{FF2B5EF4-FFF2-40B4-BE49-F238E27FC236}">
                <a16:creationId xmlns:a16="http://schemas.microsoft.com/office/drawing/2014/main" id="{ACFF8279-99C5-F641-97A2-E1166A3CCE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63" y="2675273"/>
            <a:ext cx="5062798" cy="3369927"/>
          </a:xfrm>
          <a:prstGeom prst="roundRect">
            <a:avLst>
              <a:gd name="adj" fmla="val 4685"/>
            </a:avLst>
          </a:prstGeom>
          <a:noFill/>
          <a:ln w="28575">
            <a:solidFill>
              <a:srgbClr val="4DB1E3"/>
            </a:solidFill>
          </a:ln>
          <a:extLst>
            <a:ext uri="{909E8E84-426E-40DD-AFC4-6F175D3DCCD1}">
              <a14:hiddenFill xmlns:a14="http://schemas.microsoft.com/office/drawing/2010/main">
                <a:solidFill>
                  <a:srgbClr val="FFFFFF"/>
                </a:solidFill>
              </a14:hiddenFill>
            </a:ext>
          </a:extLst>
        </p:spPr>
      </p:pic>
      <p:pic>
        <p:nvPicPr>
          <p:cNvPr id="3" name="Picture 6" descr="Fryxellsee, Antarctica, Blue Ice, Lake, Mountains">
            <a:extLst>
              <a:ext uri="{FF2B5EF4-FFF2-40B4-BE49-F238E27FC236}">
                <a16:creationId xmlns:a16="http://schemas.microsoft.com/office/drawing/2014/main" id="{117268D7-C979-0E45-BD9D-EDC2F1423DE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7849" r="3513"/>
          <a:stretch/>
        </p:blipFill>
        <p:spPr bwMode="auto">
          <a:xfrm>
            <a:off x="6240660" y="1900135"/>
            <a:ext cx="5507777" cy="3649327"/>
          </a:xfrm>
          <a:prstGeom prst="roundRect">
            <a:avLst>
              <a:gd name="adj" fmla="val 3583"/>
            </a:avLst>
          </a:prstGeom>
          <a:noFill/>
          <a:ln w="28575">
            <a:solidFill>
              <a:srgbClr val="4DB1E3"/>
            </a:solidFill>
          </a:ln>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346AB2D-7916-C44C-958E-1F8801E671C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latin typeface="Arial" panose="020B0604020202020204" pitchFamily="34" charset="0"/>
                <a:cs typeface="Arial" panose="020B0604020202020204" pitchFamily="34" charset="0"/>
              </a:rPr>
              <a:t>Antarctica</a:t>
            </a:r>
          </a:p>
        </p:txBody>
      </p:sp>
      <p:pic>
        <p:nvPicPr>
          <p:cNvPr id="5" name="Audio Recording 27 Jan 2021 at 13:34:34" descr="Audio Recording 27 Jan 2021 at 13:34:34">
            <a:hlinkClick r:id="" action="ppaction://media"/>
            <a:extLst>
              <a:ext uri="{FF2B5EF4-FFF2-40B4-BE49-F238E27FC236}">
                <a16:creationId xmlns:a16="http://schemas.microsoft.com/office/drawing/2014/main" id="{3B0E9E03-FEF4-2F4C-9054-F4BF483797B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8291" y="6045200"/>
            <a:ext cx="812800" cy="812800"/>
          </a:xfrm>
          <a:prstGeom prst="rect">
            <a:avLst/>
          </a:prstGeom>
        </p:spPr>
      </p:pic>
    </p:spTree>
    <p:extLst>
      <p:ext uri="{BB962C8B-B14F-4D97-AF65-F5344CB8AC3E}">
        <p14:creationId xmlns:p14="http://schemas.microsoft.com/office/powerpoint/2010/main" val="277252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167ED7-A620-F54E-8CD5-4F04CE353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5858" y="1078679"/>
            <a:ext cx="8230142" cy="4700641"/>
          </a:xfrm>
          <a:prstGeom prst="rect">
            <a:avLst/>
          </a:prstGeom>
        </p:spPr>
      </p:pic>
      <p:grpSp>
        <p:nvGrpSpPr>
          <p:cNvPr id="3" name="Group 2">
            <a:extLst>
              <a:ext uri="{FF2B5EF4-FFF2-40B4-BE49-F238E27FC236}">
                <a16:creationId xmlns:a16="http://schemas.microsoft.com/office/drawing/2014/main" id="{4D294A21-0095-DD4F-A516-78632424F023}"/>
              </a:ext>
            </a:extLst>
          </p:cNvPr>
          <p:cNvGrpSpPr/>
          <p:nvPr/>
        </p:nvGrpSpPr>
        <p:grpSpPr>
          <a:xfrm>
            <a:off x="5603761" y="866516"/>
            <a:ext cx="1774335" cy="5124966"/>
            <a:chOff x="3790825" y="1495277"/>
            <a:chExt cx="1559668" cy="3774507"/>
          </a:xfrm>
        </p:grpSpPr>
        <p:sp>
          <p:nvSpPr>
            <p:cNvPr id="4" name="TextBox 3">
              <a:extLst>
                <a:ext uri="{FF2B5EF4-FFF2-40B4-BE49-F238E27FC236}">
                  <a16:creationId xmlns:a16="http://schemas.microsoft.com/office/drawing/2014/main" id="{15697CD5-7964-8148-95FB-A8979782420D}"/>
                </a:ext>
              </a:extLst>
            </p:cNvPr>
            <p:cNvSpPr txBox="1"/>
            <p:nvPr/>
          </p:nvSpPr>
          <p:spPr>
            <a:xfrm>
              <a:off x="3808581" y="4895213"/>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Antarctica</a:t>
              </a:r>
            </a:p>
          </p:txBody>
        </p:sp>
        <p:sp>
          <p:nvSpPr>
            <p:cNvPr id="5" name="TextBox 4">
              <a:extLst>
                <a:ext uri="{FF2B5EF4-FFF2-40B4-BE49-F238E27FC236}">
                  <a16:creationId xmlns:a16="http://schemas.microsoft.com/office/drawing/2014/main" id="{1411D34C-4302-6E47-82CC-BA6BCB360EEB}"/>
                </a:ext>
              </a:extLst>
            </p:cNvPr>
            <p:cNvSpPr txBox="1"/>
            <p:nvPr/>
          </p:nvSpPr>
          <p:spPr>
            <a:xfrm>
              <a:off x="3790825" y="1495277"/>
              <a:ext cx="1541912"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The Arctic</a:t>
              </a:r>
            </a:p>
          </p:txBody>
        </p:sp>
      </p:grpSp>
      <p:cxnSp>
        <p:nvCxnSpPr>
          <p:cNvPr id="6" name="Straight Connector 5">
            <a:extLst>
              <a:ext uri="{FF2B5EF4-FFF2-40B4-BE49-F238E27FC236}">
                <a16:creationId xmlns:a16="http://schemas.microsoft.com/office/drawing/2014/main" id="{7059739C-BE9A-FB44-AA9D-9EB11CFB2D33}"/>
              </a:ext>
            </a:extLst>
          </p:cNvPr>
          <p:cNvCxnSpPr/>
          <p:nvPr/>
        </p:nvCxnSpPr>
        <p:spPr>
          <a:xfrm>
            <a:off x="1586000" y="3429000"/>
            <a:ext cx="914400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34">
            <a:extLst>
              <a:ext uri="{FF2B5EF4-FFF2-40B4-BE49-F238E27FC236}">
                <a16:creationId xmlns:a16="http://schemas.microsoft.com/office/drawing/2014/main" id="{9B37CC67-3A23-7749-B12D-6AF8180951D7}"/>
              </a:ext>
            </a:extLst>
          </p:cNvPr>
          <p:cNvSpPr txBox="1">
            <a:spLocks noChangeArrowheads="1"/>
          </p:cNvSpPr>
          <p:nvPr/>
        </p:nvSpPr>
        <p:spPr bwMode="auto">
          <a:xfrm>
            <a:off x="1681250" y="3433764"/>
            <a:ext cx="88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b="1" dirty="0">
                <a:solidFill>
                  <a:schemeClr val="bg1"/>
                </a:solidFill>
              </a:rPr>
              <a:t>Equator</a:t>
            </a:r>
          </a:p>
        </p:txBody>
      </p:sp>
      <p:sp>
        <p:nvSpPr>
          <p:cNvPr id="8" name="TextBox 7">
            <a:extLst>
              <a:ext uri="{FF2B5EF4-FFF2-40B4-BE49-F238E27FC236}">
                <a16:creationId xmlns:a16="http://schemas.microsoft.com/office/drawing/2014/main" id="{232F20FC-89D8-B84E-B0F3-2DB70375BC24}"/>
              </a:ext>
            </a:extLst>
          </p:cNvPr>
          <p:cNvSpPr txBox="1"/>
          <p:nvPr/>
        </p:nvSpPr>
        <p:spPr>
          <a:xfrm>
            <a:off x="1103862" y="3487445"/>
            <a:ext cx="1754135" cy="374571"/>
          </a:xfrm>
          <a:prstGeom prst="roundRect">
            <a:avLst/>
          </a:prstGeom>
          <a:solidFill>
            <a:srgbClr val="4EB1E5"/>
          </a:solidFill>
          <a:ln w="19050">
            <a:noFill/>
          </a:ln>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The Equator</a:t>
            </a:r>
          </a:p>
        </p:txBody>
      </p:sp>
      <p:sp>
        <p:nvSpPr>
          <p:cNvPr id="10" name="Right Arrow 9">
            <a:extLst>
              <a:ext uri="{FF2B5EF4-FFF2-40B4-BE49-F238E27FC236}">
                <a16:creationId xmlns:a16="http://schemas.microsoft.com/office/drawing/2014/main" id="{01DCEF67-354C-3B45-BDCE-56F3F7226631}"/>
              </a:ext>
            </a:extLst>
          </p:cNvPr>
          <p:cNvSpPr/>
          <p:nvPr/>
        </p:nvSpPr>
        <p:spPr>
          <a:xfrm rot="18389185">
            <a:off x="182288" y="4254006"/>
            <a:ext cx="1576552" cy="700307"/>
          </a:xfrm>
          <a:prstGeom prst="rightArrow">
            <a:avLst>
              <a:gd name="adj1" fmla="val 27488"/>
              <a:gd name="adj2"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6D7DBE96-72F6-CE46-94EA-F3E69DA5C0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41129" cy="1929505"/>
          </a:xfrm>
          <a:prstGeom prst="rect">
            <a:avLst/>
          </a:prstGeom>
          <a:noFill/>
          <a:extLst>
            <a:ext uri="{909E8E84-426E-40DD-AFC4-6F175D3DCCD1}">
              <a14:hiddenFill xmlns:a14="http://schemas.microsoft.com/office/drawing/2010/main">
                <a:solidFill>
                  <a:srgbClr val="FFFFFF"/>
                </a:solidFill>
              </a14:hiddenFill>
            </a:ext>
          </a:extLst>
        </p:spPr>
      </p:pic>
      <p:pic>
        <p:nvPicPr>
          <p:cNvPr id="11" name="Audio Recording 27 Jan 2021 at 13:36:53" descr="Audio Recording 27 Jan 2021 at 13:36:53">
            <a:hlinkClick r:id="" action="ppaction://media"/>
            <a:extLst>
              <a:ext uri="{FF2B5EF4-FFF2-40B4-BE49-F238E27FC236}">
                <a16:creationId xmlns:a16="http://schemas.microsoft.com/office/drawing/2014/main" id="{808FC175-1097-C943-BCFC-895483494D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89855" y="5803129"/>
            <a:ext cx="812800" cy="812800"/>
          </a:xfrm>
          <a:prstGeom prst="rect">
            <a:avLst/>
          </a:prstGeom>
        </p:spPr>
      </p:pic>
    </p:spTree>
    <p:extLst>
      <p:ext uri="{BB962C8B-B14F-4D97-AF65-F5344CB8AC3E}">
        <p14:creationId xmlns:p14="http://schemas.microsoft.com/office/powerpoint/2010/main" val="295483165"/>
      </p:ext>
    </p:extLst>
  </p:cSld>
  <p:clrMapOvr>
    <a:masterClrMapping/>
  </p:clrMapOvr>
  <mc:AlternateContent xmlns:mc="http://schemas.openxmlformats.org/markup-compatibility/2006">
    <mc:Choice xmlns:p14="http://schemas.microsoft.com/office/powerpoint/2010/main" Requires="p14">
      <p:transition spd="slow" p14:dur="2000" advTm="37986"/>
    </mc:Choice>
    <mc:Fallback>
      <p:transition spd="slow" advTm="37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extLst>
    <p:ext uri="{3A86A75C-4F4B-4683-9AE1-C65F6400EC91}">
      <p14:laserTraceLst xmlns:p14="http://schemas.microsoft.com/office/powerpoint/2010/main">
        <p14:tracePtLst>
          <p14:tracePt t="9573" x="1922463" y="6632575"/>
          <p14:tracePt t="9579" x="2011363" y="6453188"/>
          <p14:tracePt t="9586" x="2117725" y="6288088"/>
          <p14:tracePt t="9595" x="2252663" y="6107113"/>
          <p14:tracePt t="9603" x="2401888" y="5942013"/>
          <p14:tracePt t="9611" x="2566988" y="5762625"/>
          <p14:tracePt t="9619" x="2882900" y="5446713"/>
          <p14:tracePt t="9627" x="3122613" y="5222875"/>
          <p14:tracePt t="9635" x="3408363" y="4981575"/>
          <p14:tracePt t="9643" x="3678238" y="4711700"/>
          <p14:tracePt t="9651" x="3994150" y="4457700"/>
          <p14:tracePt t="9659" x="4308475" y="4156075"/>
          <p14:tracePt t="9668" x="4624388" y="3902075"/>
          <p14:tracePt t="9675" x="4775200" y="3781425"/>
          <p14:tracePt t="9684" x="5029200" y="3571875"/>
          <p14:tracePt t="9691" x="5254625" y="3406775"/>
          <p14:tracePt t="9700" x="5345113" y="3346450"/>
          <p14:tracePt t="9708" x="5510213" y="3241675"/>
          <p14:tracePt t="9716" x="5645150" y="3151188"/>
          <p14:tracePt t="9725" x="5780088" y="3060700"/>
          <p14:tracePt t="9732" x="5900738" y="3016250"/>
          <p14:tracePt t="9741" x="6005513" y="2955925"/>
          <p14:tracePt t="9748" x="6110288" y="2911475"/>
          <p14:tracePt t="9757" x="6200775" y="2867025"/>
          <p14:tracePt t="9765" x="6291263" y="2836863"/>
          <p14:tracePt t="9773" x="6381750" y="2790825"/>
          <p14:tracePt t="9781" x="6456363" y="2760663"/>
          <p14:tracePt t="9790" x="6516688" y="2730500"/>
          <p14:tracePt t="9797" x="6577013" y="2701925"/>
          <p14:tracePt t="9807" x="6651625" y="2655888"/>
          <p14:tracePt t="9813" x="6711950" y="2641600"/>
          <p14:tracePt t="9824" x="6786563" y="2611438"/>
          <p14:tracePt t="9828" x="6831013" y="2565400"/>
          <p14:tracePt t="9840" x="6907213" y="2536825"/>
          <p14:tracePt t="9845" x="6967538" y="2506663"/>
          <p14:tracePt t="9857" x="7026275" y="2460625"/>
          <p14:tracePt t="9861" x="7086600" y="2416175"/>
          <p14:tracePt t="9873" x="7146925" y="2386013"/>
          <p14:tracePt t="9877" x="7191375" y="2341563"/>
          <p14:tracePt t="9890" x="7251700" y="2311400"/>
          <p14:tracePt t="9893" x="7297738" y="2251075"/>
          <p14:tracePt t="9907" x="7356475" y="2206625"/>
          <p14:tracePt t="9909" x="7462838" y="2116138"/>
          <p14:tracePt t="9924" x="7537450" y="2025650"/>
          <p14:tracePt t="9929" x="7627938" y="1935163"/>
          <p14:tracePt t="9941" x="7732713" y="1846263"/>
          <p14:tracePt t="9944" x="7837488" y="1741488"/>
          <p14:tracePt t="9958" x="7883525" y="1681163"/>
          <p14:tracePt t="9963" x="7972425" y="1590675"/>
          <p14:tracePt t="9974" x="8062913" y="1500188"/>
          <p14:tracePt t="9979" x="8093075" y="1470025"/>
          <p14:tracePt t="9992" x="8153400" y="1411288"/>
          <p14:tracePt t="9993" x="8197850" y="1365250"/>
          <p14:tracePt t="10000" x="8228013" y="1320800"/>
          <p14:tracePt t="10008" x="8258175" y="1276350"/>
          <p14:tracePt t="10014" x="8288338" y="1246188"/>
          <p14:tracePt t="10025" x="8302625" y="1230313"/>
          <p14:tracePt t="10030" x="8318500" y="1200150"/>
          <p14:tracePt t="10040" x="8332788" y="1185863"/>
          <p14:tracePt t="10047" x="8348663" y="1155700"/>
          <p14:tracePt t="10057" x="8362950" y="1125538"/>
          <p14:tracePt t="10063" x="8378825" y="1111250"/>
          <p14:tracePt t="10073" x="8393113" y="1081088"/>
          <p14:tracePt t="10079" x="8393113" y="1050925"/>
          <p14:tracePt t="10090" x="8408988" y="1020763"/>
          <p14:tracePt t="10096" x="8408988" y="990600"/>
          <p14:tracePt t="10107" x="8408988" y="946150"/>
          <p14:tracePt t="10111" x="8408988" y="915988"/>
          <p14:tracePt t="10124" x="8408988" y="869950"/>
          <p14:tracePt t="10128" x="8378825" y="839788"/>
          <p14:tracePt t="10140" x="8348663" y="795338"/>
          <p14:tracePt t="10144" x="8302625" y="750888"/>
          <p14:tracePt t="10156" x="8258175" y="704850"/>
          <p14:tracePt t="10159" x="8213725" y="674688"/>
          <p14:tracePt t="10174" x="8167688" y="644525"/>
          <p14:tracePt t="10179" x="8107363" y="615950"/>
          <p14:tracePt t="10191" x="8048625" y="585788"/>
          <p14:tracePt t="10195" x="7972425" y="569913"/>
          <p14:tracePt t="10207" x="7897813" y="555625"/>
          <p14:tracePt t="10210" x="7823200" y="539750"/>
          <p14:tracePt t="10224" x="7732713" y="525463"/>
          <p14:tracePt t="10228" x="7658100" y="525463"/>
          <p14:tracePt t="10241" x="7612063" y="525463"/>
          <p14:tracePt t="10241" x="7551738" y="509588"/>
          <p14:tracePt t="10248" x="7507288" y="509588"/>
          <p14:tracePt t="10259" x="7462838" y="495300"/>
          <p14:tracePt t="10265" x="7432675" y="495300"/>
          <p14:tracePt t="10274" x="7402513" y="479425"/>
          <p14:tracePt t="10281" x="7386638" y="479425"/>
          <p14:tracePt t="10291" x="7372350" y="465138"/>
          <p14:tracePt t="10297" x="7356475" y="465138"/>
          <p14:tracePt t="10307" x="7356475" y="450850"/>
          <p14:tracePt t="10313" x="7342188" y="450850"/>
          <p14:tracePt t="10324" x="7327900" y="450850"/>
          <p14:tracePt t="10330" x="7312025" y="450850"/>
          <p14:tracePt t="10565" x="7281863" y="450850"/>
          <p14:tracePt t="10574" x="7251700" y="450850"/>
          <p14:tracePt t="10579" x="7221538" y="450850"/>
          <p14:tracePt t="10587" x="7191375" y="450850"/>
          <p14:tracePt t="10596" x="7132638" y="465138"/>
          <p14:tracePt t="10604" x="7042150" y="465138"/>
          <p14:tracePt t="10612" x="6967538" y="465138"/>
          <p14:tracePt t="10619" x="6907213" y="479425"/>
          <p14:tracePt t="10628" x="6831013" y="479425"/>
          <p14:tracePt t="10636" x="6802438" y="479425"/>
          <p14:tracePt t="10644" x="6742113" y="479425"/>
          <p14:tracePt t="10652" x="6681788" y="479425"/>
          <p14:tracePt t="10660" x="6607175" y="479425"/>
          <p14:tracePt t="10668" x="6561138" y="479425"/>
          <p14:tracePt t="10676" x="6500813" y="479425"/>
          <p14:tracePt t="10684" x="6456363" y="479425"/>
          <p14:tracePt t="10693" x="6396038" y="479425"/>
          <p14:tracePt t="10700" x="6351588" y="479425"/>
          <p14:tracePt t="10709" x="6291263" y="479425"/>
          <p14:tracePt t="10717" x="6230938" y="479425"/>
          <p14:tracePt t="10726" x="6200775" y="479425"/>
          <p14:tracePt t="10732" x="6156325" y="479425"/>
          <p14:tracePt t="10741" x="6081713" y="479425"/>
          <p14:tracePt t="10749" x="6035675" y="479425"/>
          <p14:tracePt t="10759" x="5991225" y="479425"/>
          <p14:tracePt t="10765" x="5930900" y="479425"/>
          <p14:tracePt t="10774" x="5886450" y="495300"/>
          <p14:tracePt t="10781" x="5810250" y="509588"/>
          <p14:tracePt t="10792" x="5749925" y="539750"/>
          <p14:tracePt t="10797" x="5691188" y="569913"/>
          <p14:tracePt t="10807" x="5630863" y="600075"/>
          <p14:tracePt t="10814" x="5556250" y="644525"/>
          <p14:tracePt t="10824" x="5510213" y="660400"/>
          <p14:tracePt t="10830" x="5480050" y="690563"/>
          <p14:tracePt t="10843" x="5435600" y="704850"/>
          <p14:tracePt t="10847" x="5375275" y="735013"/>
          <p14:tracePt t="10860" x="5345113" y="765175"/>
          <p14:tracePt t="10863" x="5300663" y="795338"/>
          <p14:tracePt t="10877" x="5270500" y="809625"/>
          <p14:tracePt t="10878" x="5254625" y="825500"/>
          <p14:tracePt t="10886" x="5224463" y="839788"/>
          <p14:tracePt t="10894" x="5210175" y="869950"/>
          <p14:tracePt t="10902" x="5180013" y="885825"/>
          <p14:tracePt t="10910" x="5165725" y="915988"/>
          <p14:tracePt t="10918" x="5149850" y="946150"/>
          <p14:tracePt t="10927" x="5105400" y="990600"/>
          <p14:tracePt t="10935" x="5089525" y="1020763"/>
          <p14:tracePt t="10944" x="5075238" y="1050925"/>
          <p14:tracePt t="10951" x="5059363" y="1081088"/>
          <p14:tracePt t="10960" x="5045075" y="1125538"/>
          <p14:tracePt t="10967" x="5029200" y="1155700"/>
          <p14:tracePt t="10977" x="5014913" y="1200150"/>
          <p14:tracePt t="10984" x="5014913" y="1230313"/>
          <p14:tracePt t="10993" x="5000625" y="1260475"/>
          <p14:tracePt t="11000" x="5000625" y="1304925"/>
          <p14:tracePt t="11010" x="5000625" y="1335088"/>
          <p14:tracePt t="11016" x="5000625" y="1365250"/>
          <p14:tracePt t="11027" x="5000625" y="1395413"/>
          <p14:tracePt t="11031" x="5000625" y="1455738"/>
          <p14:tracePt t="11043" x="5000625" y="1485900"/>
          <p14:tracePt t="11047" x="5014913" y="1516063"/>
          <p14:tracePt t="11060" x="5045075" y="1560513"/>
          <p14:tracePt t="11064" x="5075238" y="1590675"/>
          <p14:tracePt t="11076" x="5119688" y="1635125"/>
          <p14:tracePt t="11080" x="5165725" y="1681163"/>
          <p14:tracePt t="11093" x="5210175" y="1711325"/>
          <p14:tracePt t="11096" x="5270500" y="1755775"/>
          <p14:tracePt t="11110" x="5330825" y="1800225"/>
          <p14:tracePt t="11115" x="5375275" y="1846263"/>
          <p14:tracePt t="11127" x="5449888" y="1876425"/>
          <p14:tracePt t="11130" x="5510213" y="1906588"/>
          <p14:tracePt t="11144" x="5570538" y="1951038"/>
          <p14:tracePt t="11148" x="5645150" y="1981200"/>
          <p14:tracePt t="11160" x="5721350" y="2011363"/>
          <p14:tracePt t="11164" x="5795963" y="2041525"/>
          <p14:tracePt t="11178" x="5870575" y="2055813"/>
          <p14:tracePt t="11179" x="5961063" y="2071688"/>
          <p14:tracePt t="11185" x="6035675" y="2085975"/>
          <p14:tracePt t="11194" x="6110288" y="2100263"/>
          <p14:tracePt t="11201" x="6186488" y="2100263"/>
          <p14:tracePt t="11210" x="6246813" y="2116138"/>
          <p14:tracePt t="11217" x="6275388" y="2116138"/>
          <p14:tracePt t="11228" x="6365875" y="2116138"/>
          <p14:tracePt t="11234" x="6396038" y="2116138"/>
          <p14:tracePt t="11243" x="6470650" y="2116138"/>
          <p14:tracePt t="11250" x="6530975" y="2116138"/>
          <p14:tracePt t="11260" x="6577013" y="2116138"/>
          <p14:tracePt t="11266" x="6621463" y="2116138"/>
          <p14:tracePt t="11277" x="6665913" y="2116138"/>
          <p14:tracePt t="11282" x="6711950" y="2100263"/>
          <p14:tracePt t="11293" x="6772275" y="2100263"/>
          <p14:tracePt t="11298" x="6831013" y="2085975"/>
          <p14:tracePt t="11310" x="6877050" y="2085975"/>
          <p14:tracePt t="11314" x="6951663" y="2071688"/>
          <p14:tracePt t="11326" x="6996113" y="2055813"/>
          <p14:tracePt t="11330" x="7056438" y="2055813"/>
          <p14:tracePt t="11343" x="7116763" y="2041525"/>
          <p14:tracePt t="11346" x="7177088" y="2025650"/>
          <p14:tracePt t="11360" x="7221538" y="2011363"/>
          <p14:tracePt t="11362" x="7297738" y="1995488"/>
          <p14:tracePt t="11377" x="7356475" y="1981200"/>
          <p14:tracePt t="11381" x="7432675" y="1965325"/>
          <p14:tracePt t="11393" x="7493000" y="1935163"/>
          <p14:tracePt t="11396" x="7581900" y="1906588"/>
          <p14:tracePt t="11411" x="7642225" y="1876425"/>
          <p14:tracePt t="11414" x="7716838" y="1830388"/>
          <p14:tracePt t="11427" x="7793038" y="1800225"/>
          <p14:tracePt t="11430" x="7867650" y="1741488"/>
          <p14:tracePt t="11443" x="7942263" y="1665288"/>
          <p14:tracePt t="11444" x="8032750" y="1604963"/>
          <p14:tracePt t="11451" x="8107363" y="1530350"/>
          <p14:tracePt t="11460" x="8167688" y="1455738"/>
          <p14:tracePt t="11467" x="8243888" y="1381125"/>
          <p14:tracePt t="11477" x="8302625" y="1320800"/>
          <p14:tracePt t="11484" x="8318500" y="1304925"/>
          <p14:tracePt t="11493" x="8348663" y="1246188"/>
          <p14:tracePt t="11499" x="8378825" y="1216025"/>
          <p14:tracePt t="11509" x="8393113" y="1185863"/>
          <p14:tracePt t="11515" x="8393113" y="1155700"/>
          <p14:tracePt t="11527" x="8408988" y="1111250"/>
          <p14:tracePt t="11532" x="8408988" y="1081088"/>
          <p14:tracePt t="11543" x="8408988" y="1035050"/>
          <p14:tracePt t="11548" x="8408988" y="990600"/>
          <p14:tracePt t="11560" x="8408988" y="960438"/>
          <p14:tracePt t="11564" x="8408988" y="900113"/>
          <p14:tracePt t="11577" x="8378825" y="839788"/>
          <p14:tracePt t="11580" x="8362950" y="781050"/>
          <p14:tracePt t="11593" x="8332788" y="720725"/>
          <p14:tracePt t="11596" x="8302625" y="660400"/>
          <p14:tracePt t="11610" x="8258175" y="585788"/>
          <p14:tracePt t="11614" x="8213725" y="525463"/>
          <p14:tracePt t="11626" x="8167688" y="479425"/>
          <p14:tracePt t="11629" x="8107363" y="420688"/>
          <p14:tracePt t="11643" x="8062913" y="390525"/>
          <p14:tracePt t="11647" x="7988300" y="344488"/>
          <p14:tracePt t="11661" x="7853363" y="300038"/>
          <p14:tracePt t="11664" x="7747000" y="269875"/>
          <p14:tracePt t="11678" x="7642225" y="239713"/>
          <p14:tracePt t="11679" x="7567613" y="239713"/>
          <p14:tracePt t="11685" x="7432675" y="225425"/>
          <p14:tracePt t="11694" x="7312025" y="225425"/>
          <p14:tracePt t="11701" x="7086600" y="225425"/>
          <p14:tracePt t="11712" x="6951663" y="225425"/>
          <p14:tracePt t="11717" x="6877050" y="225425"/>
          <p14:tracePt t="11727" x="6772275" y="225425"/>
          <p14:tracePt t="11734" x="6665913" y="239713"/>
          <p14:tracePt t="11743" x="6561138" y="269875"/>
          <p14:tracePt t="11750" x="6470650" y="285750"/>
          <p14:tracePt t="11760" x="6381750" y="315913"/>
          <p14:tracePt t="11766" x="6305550" y="330200"/>
          <p14:tracePt t="11777" x="6230938" y="344488"/>
          <p14:tracePt t="11782" x="6170613" y="344488"/>
          <p14:tracePt t="11793" x="6096000" y="360363"/>
          <p14:tracePt t="11798" x="6051550" y="374650"/>
          <p14:tracePt t="11810" x="6021388" y="390525"/>
          <p14:tracePt t="11814" x="5961063" y="390525"/>
          <p14:tracePt t="11826" x="5886450" y="420688"/>
          <p14:tracePt t="11830" x="5840413" y="420688"/>
          <p14:tracePt t="11843" x="5795963" y="434975"/>
          <p14:tracePt t="11846" x="5749925" y="450850"/>
          <p14:tracePt t="11860" x="5705475" y="465138"/>
          <p14:tracePt t="11863" x="5675313" y="465138"/>
          <p14:tracePt t="11877" x="5630863" y="495300"/>
          <p14:tracePt t="11881" x="5600700" y="509588"/>
          <p14:tracePt t="11893" x="5570538" y="525463"/>
          <p14:tracePt t="11897" x="5526088" y="539750"/>
          <p14:tracePt t="11909" x="5495925" y="555625"/>
          <p14:tracePt t="11912" x="5465763" y="569913"/>
          <p14:tracePt t="11926" x="5435600" y="585788"/>
          <p14:tracePt t="11929" x="5405438" y="615950"/>
          <p14:tracePt t="11944" x="5389563" y="630238"/>
          <p14:tracePt t="11945" x="5360988" y="644525"/>
          <p14:tracePt t="11952" x="5345113" y="660400"/>
          <p14:tracePt t="11961" x="5314950" y="674688"/>
          <p14:tracePt t="11968" x="5284788" y="704850"/>
          <p14:tracePt t="11976" x="5270500" y="720725"/>
          <p14:tracePt t="11984" x="5254625" y="735013"/>
          <p14:tracePt t="11993" x="5224463" y="750888"/>
          <p14:tracePt t="12000" x="5210175" y="765175"/>
          <p14:tracePt t="12010" x="5195888" y="781050"/>
          <p14:tracePt t="12016" x="5180013" y="795338"/>
          <p14:tracePt t="12026" x="5165725" y="809625"/>
          <p14:tracePt t="12032" x="5149850" y="825500"/>
          <p14:tracePt t="12043" x="5135563" y="839788"/>
          <p14:tracePt t="12048" x="5135563" y="855663"/>
          <p14:tracePt t="12060" x="5119688" y="869950"/>
          <p14:tracePt t="12065" x="5119688" y="885825"/>
          <p14:tracePt t="12076" x="5119688" y="900113"/>
          <p14:tracePt t="12081" x="5105400" y="915988"/>
          <p14:tracePt t="12093" x="5105400" y="930275"/>
          <p14:tracePt t="12097" x="5105400" y="946150"/>
          <p14:tracePt t="12110" x="5089525" y="960438"/>
          <p14:tracePt t="12113" x="5089525" y="974725"/>
          <p14:tracePt t="12126" x="5089525" y="1004888"/>
          <p14:tracePt t="12129" x="5075238" y="1020763"/>
          <p14:tracePt t="12144" x="5075238" y="1050925"/>
          <p14:tracePt t="12147" x="5075238" y="1065213"/>
          <p14:tracePt t="12160" x="5059363" y="1081088"/>
          <p14:tracePt t="12164" x="5059363" y="1111250"/>
          <p14:tracePt t="12177" x="5045075" y="1125538"/>
          <p14:tracePt t="12180" x="5045075" y="1139825"/>
          <p14:tracePt t="12194" x="5045075" y="1169988"/>
          <p14:tracePt t="12194" x="5045075" y="1200150"/>
          <p14:tracePt t="12202" x="5045075" y="1216025"/>
          <p14:tracePt t="12212" x="5045075" y="1246188"/>
          <p14:tracePt t="12218" x="5045075" y="1290638"/>
          <p14:tracePt t="12227" x="5045075" y="1304925"/>
          <p14:tracePt t="12234" x="5045075" y="1335088"/>
          <p14:tracePt t="12245" x="5045075" y="1365250"/>
          <p14:tracePt t="12250" x="5045075" y="1411288"/>
          <p14:tracePt t="12260" x="5045075" y="1439863"/>
          <p14:tracePt t="12267" x="5059363" y="1470025"/>
          <p14:tracePt t="12277" x="5075238" y="1500188"/>
          <p14:tracePt t="12283" x="5089525" y="1530350"/>
          <p14:tracePt t="12293" x="5105400" y="1560513"/>
          <p14:tracePt t="12299" x="5119688" y="1576388"/>
          <p14:tracePt t="12310" x="5149850" y="1604963"/>
          <p14:tracePt t="12315" x="5165725" y="1635125"/>
          <p14:tracePt t="12326" x="5180013" y="1665288"/>
          <p14:tracePt t="12331" x="5195888" y="1681163"/>
          <p14:tracePt t="12343" x="5224463" y="1711325"/>
          <p14:tracePt t="12347" x="5240338" y="1725613"/>
          <p14:tracePt t="12360" x="5270500" y="1741488"/>
          <p14:tracePt t="12363" x="5284788" y="1755775"/>
          <p14:tracePt t="12376" x="5314950" y="1770063"/>
          <p14:tracePt t="12379" x="5330825" y="1785938"/>
          <p14:tracePt t="12393" x="5360988" y="1816100"/>
          <p14:tracePt t="12397" x="5375275" y="1830388"/>
          <p14:tracePt t="12410" x="5405438" y="1830388"/>
          <p14:tracePt t="12412" x="5435600" y="1846263"/>
          <p14:tracePt t="12427" x="5480050" y="1876425"/>
          <p14:tracePt t="12430" x="5495925" y="1890713"/>
          <p14:tracePt t="12444" x="5526088" y="1890713"/>
          <p14:tracePt t="12446" x="5570538" y="1920875"/>
          <p14:tracePt t="12460" x="5614988" y="1920875"/>
          <p14:tracePt t="12461" x="5645150" y="1935163"/>
          <p14:tracePt t="12468" x="5675313" y="1935163"/>
          <p14:tracePt t="12478" x="5721350" y="1951038"/>
          <p14:tracePt t="12485" x="5749925" y="1951038"/>
          <p14:tracePt t="12494" x="5795963" y="1965325"/>
          <p14:tracePt t="12500" x="5826125" y="1965325"/>
          <p14:tracePt t="12510" x="5840413" y="1965325"/>
          <p14:tracePt t="12516" x="5870575" y="1965325"/>
          <p14:tracePt t="12526" x="5900738" y="1965325"/>
          <p14:tracePt t="12533" x="5930900" y="1965325"/>
          <p14:tracePt t="12544" x="5945188" y="1965325"/>
          <p14:tracePt t="12549" x="5975350" y="1965325"/>
          <p14:tracePt t="12560" x="5991225" y="1965325"/>
          <p14:tracePt t="12565" x="6005513" y="1965325"/>
          <p14:tracePt t="12576" x="6021388" y="1965325"/>
          <p14:tracePt t="12581" x="6051550" y="1965325"/>
          <p14:tracePt t="12593" x="6065838" y="1965325"/>
          <p14:tracePt t="12597" x="6081713" y="1965325"/>
          <p14:tracePt t="12610" x="6110288" y="1965325"/>
          <p14:tracePt t="12613" x="6126163" y="1965325"/>
          <p14:tracePt t="12626" x="6140450" y="1965325"/>
          <p14:tracePt t="12629" x="6156325" y="1965325"/>
          <p14:tracePt t="12644" x="6186488" y="1965325"/>
          <p14:tracePt t="12647" x="6200775" y="1965325"/>
          <p14:tracePt t="12661" x="6216650" y="1965325"/>
          <p14:tracePt t="12664" x="6230938" y="1965325"/>
          <p14:tracePt t="12678" x="6261100" y="1965325"/>
          <p14:tracePt t="12682" x="6275388" y="1951038"/>
          <p14:tracePt t="12694" x="6291263" y="1951038"/>
          <p14:tracePt t="12696" x="6305550" y="1951038"/>
          <p14:tracePt t="12710" x="6335713" y="1935163"/>
          <p14:tracePt t="12713" x="6351588" y="1935163"/>
          <p14:tracePt t="12728" x="6381750" y="1935163"/>
          <p14:tracePt t="12729" x="6411913" y="1920875"/>
          <p14:tracePt t="12735" x="6442075" y="1920875"/>
          <p14:tracePt t="12745" x="6470650" y="1920875"/>
          <p14:tracePt t="12751" x="6500813" y="1906588"/>
          <p14:tracePt t="12760" x="6530975" y="1906588"/>
          <p14:tracePt t="12767" x="6561138" y="1890713"/>
          <p14:tracePt t="12776" x="6591300" y="1890713"/>
          <p14:tracePt t="12783" x="6621463" y="1890713"/>
          <p14:tracePt t="12793" x="6635750" y="1876425"/>
          <p14:tracePt t="12799" x="6665913" y="1876425"/>
          <p14:tracePt t="12810" x="6681788" y="1876425"/>
          <p14:tracePt t="12815" x="6711950" y="1860550"/>
          <p14:tracePt t="12826" x="6742113" y="1860550"/>
          <p14:tracePt t="12831" x="6756400" y="1860550"/>
          <p14:tracePt t="12843" x="6786563" y="1860550"/>
          <p14:tracePt t="12848" x="6831013" y="1846263"/>
          <p14:tracePt t="12860" x="6861175" y="1846263"/>
          <p14:tracePt t="12864" x="6877050" y="1830388"/>
          <p14:tracePt t="12876" x="6921500" y="1830388"/>
          <p14:tracePt t="12880" x="6951663" y="1830388"/>
          <p14:tracePt t="12893" x="6981825" y="1816100"/>
          <p14:tracePt t="12896" x="7011988" y="1816100"/>
          <p14:tracePt t="12910" x="7042150" y="1800225"/>
          <p14:tracePt t="12914" x="7072313" y="1800225"/>
          <p14:tracePt t="12927" x="7102475" y="1785938"/>
          <p14:tracePt t="12930" x="7132638" y="1785938"/>
          <p14:tracePt t="12944" x="7162800" y="1770063"/>
          <p14:tracePt t="12948" x="7191375" y="1755775"/>
          <p14:tracePt t="12960" x="7221538" y="1755775"/>
          <p14:tracePt t="12963" x="7251700" y="1741488"/>
          <p14:tracePt t="12976" x="7281863" y="1725613"/>
          <p14:tracePt t="12977" x="7297738" y="1711325"/>
          <p14:tracePt t="12984" x="7327900" y="1695450"/>
          <p14:tracePt t="12993" x="7356475" y="1695450"/>
          <p14:tracePt t="13001" x="7386638" y="1681163"/>
          <p14:tracePt t="13010" x="7416800" y="1665288"/>
          <p14:tracePt t="13017" x="7446963" y="1651000"/>
          <p14:tracePt t="13026" x="7477125" y="1620838"/>
          <p14:tracePt t="13033" x="7493000" y="1604963"/>
          <p14:tracePt t="13043" x="7523163" y="1576388"/>
          <p14:tracePt t="13049" x="7537450" y="1560513"/>
          <p14:tracePt t="13059" x="7551738" y="1546225"/>
          <p14:tracePt t="13065" x="7581900" y="1530350"/>
          <p14:tracePt t="13076" x="7581900" y="1516063"/>
          <p14:tracePt t="13081" x="7597775" y="1516063"/>
          <p14:tracePt t="13093" x="7597775" y="1500188"/>
          <p14:tracePt t="13098" x="7612063" y="1485900"/>
          <p14:tracePt t="13130" x="7612063" y="1470025"/>
          <p14:tracePt t="13155" x="7612063" y="1455738"/>
          <p14:tracePt t="13162" x="7612063" y="1439863"/>
          <p14:tracePt t="13171" x="7612063" y="1425575"/>
          <p14:tracePt t="13178" x="7612063" y="1411288"/>
          <p14:tracePt t="13186" x="7612063" y="1395413"/>
          <p14:tracePt t="13195" x="7612063" y="1381125"/>
          <p14:tracePt t="13202" x="7612063" y="1350963"/>
          <p14:tracePt t="13210" x="7612063" y="1335088"/>
          <p14:tracePt t="13227" x="7612063" y="1320800"/>
          <p14:tracePt t="13235" x="7612063" y="1304925"/>
          <p14:tracePt t="13244" x="7612063" y="1290638"/>
          <p14:tracePt t="13261" x="7612063" y="1276350"/>
          <p14:tracePt t="13285" x="7612063" y="1260475"/>
          <p14:tracePt t="13309" x="7597775" y="1246188"/>
          <p14:tracePt t="13316" x="7597775" y="1230313"/>
          <p14:tracePt t="13324" x="7581900" y="1216025"/>
          <p14:tracePt t="13332" x="7567613" y="1216025"/>
          <p14:tracePt t="13340" x="7567613" y="1200150"/>
          <p14:tracePt t="13348" x="7551738" y="1185863"/>
          <p14:tracePt t="13356" x="7537450" y="1155700"/>
          <p14:tracePt t="13365" x="7537450" y="1139825"/>
          <p14:tracePt t="13372" x="7537450" y="1125538"/>
          <p14:tracePt t="13380" x="7523163" y="1111250"/>
          <p14:tracePt t="13388" x="7507288" y="1111250"/>
          <p14:tracePt t="13397" x="7507288" y="1095375"/>
          <p14:tracePt t="13404" x="7493000" y="1081088"/>
          <p14:tracePt t="13413" x="7493000" y="1065213"/>
          <p14:tracePt t="13420" x="7477125" y="1065213"/>
          <p14:tracePt t="13429" x="7477125" y="1050925"/>
          <p14:tracePt t="13436" x="7462838" y="1050925"/>
          <p14:tracePt t="13445" x="7462838" y="1035050"/>
          <p14:tracePt t="13462" x="7446963" y="1020763"/>
          <p14:tracePt t="13494" x="7432675" y="1004888"/>
          <p14:tracePt t="15497" x="7432675" y="1050925"/>
          <p14:tracePt t="15504" x="7432675" y="1139825"/>
          <p14:tracePt t="15511" x="7416800" y="1230313"/>
          <p14:tracePt t="15519" x="7416800" y="1350963"/>
          <p14:tracePt t="15527" x="7416800" y="1485900"/>
          <p14:tracePt t="15536" x="7416800" y="1590675"/>
          <p14:tracePt t="15544" x="7416800" y="1711325"/>
          <p14:tracePt t="15552" x="7416800" y="1860550"/>
          <p14:tracePt t="15560" x="7416800" y="1981200"/>
          <p14:tracePt t="15568" x="7416800" y="2220913"/>
          <p14:tracePt t="15576" x="7416800" y="2476500"/>
          <p14:tracePt t="15584" x="7416800" y="2716213"/>
          <p14:tracePt t="15592" x="7432675" y="2941638"/>
          <p14:tracePt t="15600" x="7446963" y="3030538"/>
          <p14:tracePt t="15608" x="7462838" y="3181350"/>
          <p14:tracePt t="15616" x="7493000" y="3332163"/>
          <p14:tracePt t="15624" x="7523163" y="3451225"/>
          <p14:tracePt t="15632" x="7537450" y="3481388"/>
          <p14:tracePt t="15640" x="7567613" y="3556000"/>
          <p14:tracePt t="15649" x="7581900" y="3632200"/>
          <p14:tracePt t="15656" x="7597775" y="3676650"/>
          <p14:tracePt t="15665" x="7612063" y="3721100"/>
          <p14:tracePt t="15672" x="7642225" y="3781425"/>
          <p14:tracePt t="15681" x="7642225" y="3827463"/>
          <p14:tracePt t="15689" x="7658100" y="3841750"/>
          <p14:tracePt t="15697" x="7658100" y="3886200"/>
          <p14:tracePt t="15705" x="7672388" y="3916363"/>
          <p14:tracePt t="15713" x="7688263" y="3946525"/>
          <p14:tracePt t="15721" x="7688263" y="3962400"/>
          <p14:tracePt t="15729" x="7702550" y="3976688"/>
          <p14:tracePt t="15737" x="7702550" y="3990975"/>
          <p14:tracePt t="15745" x="7702550" y="4006850"/>
          <p14:tracePt t="15753" x="7716838" y="4006850"/>
          <p14:tracePt t="15762" x="7716838" y="4021138"/>
          <p14:tracePt t="15769" x="7716838" y="4051300"/>
          <p14:tracePt t="15778" x="7716838" y="4111625"/>
          <p14:tracePt t="15785" x="7732713" y="4186238"/>
          <p14:tracePt t="15795" x="7747000" y="4276725"/>
          <p14:tracePt t="15802" x="7747000" y="4337050"/>
          <p14:tracePt t="15812" x="7777163" y="4457700"/>
          <p14:tracePt t="15818" x="7777163" y="4502150"/>
          <p14:tracePt t="15828" x="7793038" y="4576763"/>
          <p14:tracePt t="16311" x="7762875" y="4576763"/>
          <p14:tracePt t="16319" x="7747000" y="4576763"/>
          <p14:tracePt t="16326" x="7702550" y="4576763"/>
          <p14:tracePt t="16335" x="7642225" y="4576763"/>
          <p14:tracePt t="16342" x="7581900" y="4562475"/>
          <p14:tracePt t="16351" x="7493000" y="4562475"/>
          <p14:tracePt t="16359" x="7386638" y="4532313"/>
          <p14:tracePt t="16367" x="7207250" y="4502150"/>
          <p14:tracePt t="16375" x="7056438" y="4471988"/>
          <p14:tracePt t="16383" x="6907213" y="4441825"/>
          <p14:tracePt t="16391" x="6816725" y="4427538"/>
          <p14:tracePt t="16399" x="6591300" y="4397375"/>
          <p14:tracePt t="16407" x="6426200" y="4381500"/>
          <p14:tracePt t="16415" x="6261100" y="4381500"/>
          <p14:tracePt t="16423" x="6186488" y="4381500"/>
          <p14:tracePt t="16431" x="6051550" y="4381500"/>
          <p14:tracePt t="16440" x="5930900" y="4381500"/>
          <p14:tracePt t="16448" x="5826125" y="4381500"/>
          <p14:tracePt t="16455" x="5721350" y="4381500"/>
          <p14:tracePt t="16464" x="5614988" y="4381500"/>
          <p14:tracePt t="16472" x="5540375" y="4381500"/>
          <p14:tracePt t="16480" x="5465763" y="4381500"/>
          <p14:tracePt t="16488" x="5405438" y="4381500"/>
          <p14:tracePt t="16497" x="5330825" y="4381500"/>
          <p14:tracePt t="16504" x="5314950" y="4381500"/>
          <p14:tracePt t="16513" x="5270500" y="4381500"/>
          <p14:tracePt t="16520" x="5224463" y="4381500"/>
          <p14:tracePt t="16528" x="5149850" y="4397375"/>
          <p14:tracePt t="16536" x="5105400" y="4397375"/>
          <p14:tracePt t="16544" x="5059363" y="4411663"/>
          <p14:tracePt t="16553" x="5000625" y="4427538"/>
          <p14:tracePt t="16560" x="4954588" y="4441825"/>
          <p14:tracePt t="16568" x="4894263" y="4457700"/>
          <p14:tracePt t="16576" x="4879975" y="4471988"/>
          <p14:tracePt t="16585" x="4835525" y="4471988"/>
          <p14:tracePt t="16593" x="4789488" y="4486275"/>
          <p14:tracePt t="16601" x="4745038" y="4502150"/>
          <p14:tracePt t="16609" x="4699000" y="4516438"/>
          <p14:tracePt t="16617" x="4654550" y="4532313"/>
          <p14:tracePt t="16625" x="4624388" y="4546600"/>
          <p14:tracePt t="16633" x="4579938" y="4546600"/>
          <p14:tracePt t="16641" x="4549775" y="4562475"/>
          <p14:tracePt t="16649" x="4519613" y="4576763"/>
          <p14:tracePt t="16657" x="4489450" y="4576763"/>
          <p14:tracePt t="16666" x="4459288" y="4592638"/>
          <p14:tracePt t="16673" x="4445000" y="4592638"/>
          <p14:tracePt t="16682" x="4414838" y="4606925"/>
          <p14:tracePt t="16689" x="4368800" y="4622800"/>
          <p14:tracePt t="16697" x="4354513" y="4622800"/>
          <p14:tracePt t="16705" x="4324350" y="4637088"/>
          <p14:tracePt t="16714" x="4294188" y="4651375"/>
          <p14:tracePt t="16721" x="4249738" y="4667250"/>
          <p14:tracePt t="16731" x="4219575" y="4697413"/>
          <p14:tracePt t="16738" x="4173538" y="4727575"/>
          <p14:tracePt t="16747" x="4114800" y="4772025"/>
          <p14:tracePt t="16754" x="4068763" y="4802188"/>
          <p14:tracePt t="16763" x="4024313" y="4832350"/>
          <p14:tracePt t="16770" x="4008438" y="4846638"/>
          <p14:tracePt t="16780" x="3963988" y="4876800"/>
          <p14:tracePt t="16787" x="3919538" y="4906963"/>
          <p14:tracePt t="16796" x="3903663" y="4922838"/>
          <p14:tracePt t="16803" x="3873500" y="4951413"/>
          <p14:tracePt t="16813" x="3859213" y="4967288"/>
          <p14:tracePt t="16819" x="3843338" y="4981575"/>
          <p14:tracePt t="16829" x="3829050" y="4981575"/>
          <p14:tracePt t="16835" x="3829050" y="4997450"/>
          <p14:tracePt t="16846" x="3829050" y="5011738"/>
          <p14:tracePt t="16851" x="3829050" y="5027613"/>
          <p14:tracePt t="16863" x="3829050" y="5041900"/>
          <p14:tracePt t="16867" x="3829050" y="5057775"/>
          <p14:tracePt t="16879" x="3829050" y="5087938"/>
          <p14:tracePt t="16883" x="3829050" y="5116513"/>
          <p14:tracePt t="16896" x="3829050" y="5132388"/>
          <p14:tracePt t="16899" x="3829050" y="5162550"/>
          <p14:tracePt t="16912" x="3843338" y="5192713"/>
          <p14:tracePt t="16915" x="3843338" y="5207000"/>
          <p14:tracePt t="16929" x="3843338" y="5222875"/>
          <p14:tracePt t="16931" x="3859213" y="5237163"/>
          <p14:tracePt t="16946" x="3859213" y="5253038"/>
          <p14:tracePt t="16949" x="3859213" y="5267325"/>
          <p14:tracePt t="16963" x="3859213" y="5281613"/>
          <p14:tracePt t="16966" x="3873500" y="5281613"/>
          <p14:tracePt t="16981" x="3873500" y="5297488"/>
          <p14:tracePt t="16997" x="3873500" y="5311775"/>
          <p14:tracePt t="16999" x="3889375" y="5327650"/>
          <p14:tracePt t="17005" x="3889375" y="5341938"/>
          <p14:tracePt t="17014" x="3903663" y="5372100"/>
          <p14:tracePt t="17021" x="3919538" y="5387975"/>
          <p14:tracePt t="17030" x="3948113" y="5418138"/>
          <p14:tracePt t="17037" x="3978275" y="5446713"/>
          <p14:tracePt t="17046" x="4008438" y="5492750"/>
          <p14:tracePt t="17053" x="4054475" y="5522913"/>
          <p14:tracePt t="17062" x="4098925" y="5553075"/>
          <p14:tracePt t="17069" x="4143375" y="5597525"/>
          <p14:tracePt t="17079" x="4189413" y="5627688"/>
          <p14:tracePt t="17085" x="4249738" y="5657850"/>
          <p14:tracePt t="17096" x="4294188" y="5688013"/>
          <p14:tracePt t="17101" x="4354513" y="5702300"/>
          <p14:tracePt t="17112" x="4414838" y="5732463"/>
          <p14:tracePt t="17117" x="4459288" y="5762625"/>
          <p14:tracePt t="17129" x="4489450" y="5762625"/>
          <p14:tracePt t="17134" x="4564063" y="5792788"/>
          <p14:tracePt t="17146" x="4624388" y="5807075"/>
          <p14:tracePt t="17150" x="4668838" y="5822950"/>
          <p14:tracePt t="17162" x="4714875" y="5837238"/>
          <p14:tracePt t="17166" x="4759325" y="5837238"/>
          <p14:tracePt t="17180" x="4835525" y="5853113"/>
          <p14:tracePt t="17184" x="4879975" y="5853113"/>
          <p14:tracePt t="17196" x="4940300" y="5867400"/>
          <p14:tracePt t="17200" x="5000625" y="5867400"/>
          <p14:tracePt t="17213" x="5014913" y="5867400"/>
          <p14:tracePt t="17216" x="5105400" y="5867400"/>
          <p14:tracePt t="17230" x="5165725" y="5867400"/>
          <p14:tracePt t="17234" x="5210175" y="5867400"/>
          <p14:tracePt t="17247" x="5270500" y="5867400"/>
          <p14:tracePt t="17248" x="5314950" y="5867400"/>
          <p14:tracePt t="17255" x="5375275" y="5867400"/>
          <p14:tracePt t="17264" x="5419725" y="5867400"/>
          <p14:tracePt t="17271" x="5495925" y="5867400"/>
          <p14:tracePt t="17280" x="5540375" y="5867400"/>
          <p14:tracePt t="17287" x="5570538" y="5867400"/>
          <p14:tracePt t="17296" x="5630863" y="5867400"/>
          <p14:tracePt t="17304" x="5705475" y="5867400"/>
          <p14:tracePt t="17313" x="5749925" y="5867400"/>
          <p14:tracePt t="17320" x="5810250" y="5883275"/>
          <p14:tracePt t="17329" x="5826125" y="5883275"/>
          <p14:tracePt t="17335" x="5886450" y="5897563"/>
          <p14:tracePt t="17346" x="5916613" y="5897563"/>
          <p14:tracePt t="17351" x="5945188" y="5911850"/>
          <p14:tracePt t="17362" x="5991225" y="5927725"/>
          <p14:tracePt t="17367" x="6035675" y="5927725"/>
          <p14:tracePt t="17379" x="6081713" y="5942013"/>
          <p14:tracePt t="17383" x="6110288" y="5942013"/>
          <p14:tracePt t="17395" x="6156325" y="5957888"/>
          <p14:tracePt t="17400" x="6200775" y="5972175"/>
          <p14:tracePt t="17413" x="6246813" y="5972175"/>
          <p14:tracePt t="17416" x="6291263" y="5972175"/>
          <p14:tracePt t="17429" x="6351588" y="5988050"/>
          <p14:tracePt t="17432" x="6396038" y="5988050"/>
          <p14:tracePt t="17447" x="6456363" y="6002338"/>
          <p14:tracePt t="17452" x="6516688" y="6002338"/>
          <p14:tracePt t="17463" x="6577013" y="6002338"/>
          <p14:tracePt t="17467" x="6635750" y="6002338"/>
          <p14:tracePt t="17481" x="6696075" y="6018213"/>
          <p14:tracePt t="17483" x="6742113" y="6018213"/>
          <p14:tracePt t="17489" x="6802438" y="6032500"/>
          <p14:tracePt t="17497" x="6861175" y="6032500"/>
          <p14:tracePt t="17505" x="6907213" y="6032500"/>
          <p14:tracePt t="17513" x="6951663" y="6032500"/>
          <p14:tracePt t="17521" x="7011988" y="6032500"/>
          <p14:tracePt t="17530" x="7042150" y="6032500"/>
          <p14:tracePt t="17537" x="7086600" y="6032500"/>
          <p14:tracePt t="17546" x="7116763" y="6032500"/>
          <p14:tracePt t="17554" x="7162800" y="6032500"/>
          <p14:tracePt t="17563" x="7221538" y="6032500"/>
          <p14:tracePt t="17570" x="7267575" y="6032500"/>
          <p14:tracePt t="17579" x="7312025" y="6032500"/>
          <p14:tracePt t="17586" x="7356475" y="6032500"/>
          <p14:tracePt t="17597" x="7402513" y="6032500"/>
          <p14:tracePt t="17602" x="7446963" y="6032500"/>
          <p14:tracePt t="17613" x="7507288" y="6032500"/>
          <p14:tracePt t="17618" x="7537450" y="6032500"/>
          <p14:tracePt t="17630" x="7612063" y="6032500"/>
          <p14:tracePt t="17634" x="7642225" y="6032500"/>
          <p14:tracePt t="17646" x="7702550" y="6032500"/>
          <p14:tracePt t="17650" x="7747000" y="6032500"/>
          <p14:tracePt t="17663" x="7793038" y="6032500"/>
          <p14:tracePt t="17666" x="7853363" y="6032500"/>
          <p14:tracePt t="17680" x="7897813" y="6032500"/>
          <p14:tracePt t="17683" x="7958138" y="6032500"/>
          <p14:tracePt t="17697" x="8002588" y="6032500"/>
          <p14:tracePt t="17700" x="8062913" y="6032500"/>
          <p14:tracePt t="17713" x="8123238" y="6018213"/>
          <p14:tracePt t="17717" x="8137525" y="6018213"/>
          <p14:tracePt t="17729" x="8197850" y="6018213"/>
          <p14:tracePt t="17732" x="8272463" y="6002338"/>
          <p14:tracePt t="17747" x="8318500" y="6002338"/>
          <p14:tracePt t="17748" x="8362950" y="5988050"/>
          <p14:tracePt t="17755" x="8408988" y="5972175"/>
          <p14:tracePt t="17764" x="8467725" y="5957888"/>
          <p14:tracePt t="17771" x="8528050" y="5942013"/>
          <p14:tracePt t="17780" x="8574088" y="5911850"/>
          <p14:tracePt t="17787" x="8632825" y="5897563"/>
          <p14:tracePt t="17797" x="8678863" y="5867400"/>
          <p14:tracePt t="17803" x="8739188" y="5837238"/>
          <p14:tracePt t="17813" x="8783638" y="5807075"/>
          <p14:tracePt t="17820" x="8828088" y="5776913"/>
          <p14:tracePt t="17829" x="8888413" y="5746750"/>
          <p14:tracePt t="17836" x="8934450" y="5732463"/>
          <p14:tracePt t="17846" x="8993188" y="5688013"/>
          <p14:tracePt t="17852" x="9039225" y="5657850"/>
          <p14:tracePt t="17863" x="9069388" y="5641975"/>
          <p14:tracePt t="17868" x="9144000" y="5597525"/>
          <p14:tracePt t="17879" x="9144000" y="5581650"/>
          <p14:tracePt t="17884" x="9188450" y="5553075"/>
          <p14:tracePt t="17896" x="9218613" y="5537200"/>
          <p14:tracePt t="17900" x="9248775" y="5507038"/>
          <p14:tracePt t="17912" x="9264650" y="5492750"/>
          <p14:tracePt t="17916" x="9294813" y="5476875"/>
          <p14:tracePt t="17929" x="9309100" y="5462588"/>
          <p14:tracePt t="17932" x="9339263" y="5432425"/>
          <p14:tracePt t="17947" x="9353550" y="5418138"/>
          <p14:tracePt t="17952" x="9369425" y="5402263"/>
          <p14:tracePt t="17962" x="9383713" y="5387975"/>
          <p14:tracePt t="17966" x="9399588" y="5372100"/>
          <p14:tracePt t="17980" x="9413875" y="5341938"/>
          <p14:tracePt t="17983" x="9429750" y="5327650"/>
          <p14:tracePt t="17996" x="9444038" y="5311775"/>
          <p14:tracePt t="18000" x="9459913" y="5297488"/>
          <p14:tracePt t="18014" x="9474200" y="5267325"/>
          <p14:tracePt t="18016" x="9474200" y="5253038"/>
          <p14:tracePt t="18022" x="9474200" y="5237163"/>
          <p14:tracePt t="18032" x="9490075" y="5222875"/>
          <p14:tracePt t="18038" x="9490075" y="5207000"/>
          <p14:tracePt t="18047" x="9490075" y="5192713"/>
          <p14:tracePt t="18053" x="9490075" y="5176838"/>
          <p14:tracePt t="18064" x="9490075" y="5162550"/>
          <p14:tracePt t="18070" x="9490075" y="5132388"/>
          <p14:tracePt t="18080" x="9490075" y="5116513"/>
          <p14:tracePt t="18086" x="9459913" y="5072063"/>
          <p14:tracePt t="18096" x="9444038" y="5057775"/>
          <p14:tracePt t="18102" x="9429750" y="5041900"/>
          <p14:tracePt t="18113" x="9413875" y="5011738"/>
          <p14:tracePt t="18119" x="9383713" y="4981575"/>
          <p14:tracePt t="18129" x="9369425" y="4967288"/>
          <p14:tracePt t="18134" x="9339263" y="4937125"/>
          <p14:tracePt t="18146" x="9294813" y="4906963"/>
          <p14:tracePt t="18150" x="9264650" y="4876800"/>
          <p14:tracePt t="18162" x="9234488" y="4862513"/>
          <p14:tracePt t="18166" x="9218613" y="4846638"/>
          <p14:tracePt t="18179" x="9188450" y="4832350"/>
          <p14:tracePt t="18183" x="9144000" y="4832350"/>
          <p14:tracePt t="18196" x="9129713" y="4816475"/>
          <p14:tracePt t="18199" x="9083675" y="4802188"/>
          <p14:tracePt t="18213" x="9023350" y="4786313"/>
          <p14:tracePt t="18217" x="9009063" y="4786313"/>
          <p14:tracePt t="18229" x="8978900" y="4786313"/>
          <p14:tracePt t="18233" x="8934450" y="4786313"/>
          <p14:tracePt t="18247" x="8904288" y="4786313"/>
          <p14:tracePt t="18251" x="8874125" y="4772025"/>
          <p14:tracePt t="18263" x="8843963" y="4772025"/>
          <p14:tracePt t="18266" x="8813800" y="4772025"/>
          <p14:tracePt t="18281" x="8783638" y="4772025"/>
          <p14:tracePt t="18282" x="8769350" y="4772025"/>
          <p14:tracePt t="18288" x="8739188" y="4772025"/>
          <p14:tracePt t="18297" x="8709025" y="4772025"/>
          <p14:tracePt t="18304" x="8693150" y="4772025"/>
          <p14:tracePt t="18313" x="8662988" y="4772025"/>
          <p14:tracePt t="18320" x="8632825" y="4772025"/>
          <p14:tracePt t="18330" x="8618538" y="4772025"/>
          <p14:tracePt t="18336" x="8574088" y="4772025"/>
          <p14:tracePt t="18346" x="8558213" y="4772025"/>
          <p14:tracePt t="18352" x="8513763" y="4772025"/>
          <p14:tracePt t="18363" x="8467725" y="4772025"/>
          <p14:tracePt t="18368" x="8423275" y="4772025"/>
          <p14:tracePt t="18379" x="8393113" y="4772025"/>
          <p14:tracePt t="18384" x="8348663" y="4772025"/>
          <p14:tracePt t="18395" x="8302625" y="4772025"/>
          <p14:tracePt t="18400" x="8243888" y="4772025"/>
          <p14:tracePt t="18412" x="8213725" y="4772025"/>
          <p14:tracePt t="18416" x="8153400" y="4772025"/>
          <p14:tracePt t="18429" x="8123238" y="4772025"/>
          <p14:tracePt t="18433" x="8077200" y="4786313"/>
          <p14:tracePt t="18446" x="8032750" y="4786313"/>
          <p14:tracePt t="18449" x="8002588" y="4786313"/>
          <p14:tracePt t="18463" x="7958138" y="4786313"/>
          <p14:tracePt t="18467" x="7927975" y="4802188"/>
          <p14:tracePt t="18480" x="7897813" y="4802188"/>
          <p14:tracePt t="18483" x="7837488" y="4802188"/>
          <p14:tracePt t="18496" x="7807325" y="4802188"/>
          <p14:tracePt t="18498" x="7762875" y="4816475"/>
          <p14:tracePt t="18513" x="7716838" y="4816475"/>
          <p14:tracePt t="18515" x="7702550" y="4816475"/>
          <p14:tracePt t="18530" x="7658100" y="4816475"/>
          <p14:tracePt t="18533" x="7612063" y="4816475"/>
          <p14:tracePt t="18547" x="7581900" y="4832350"/>
          <p14:tracePt t="18549" x="7551738" y="4832350"/>
          <p14:tracePt t="18555" x="7507288" y="4846638"/>
          <p14:tracePt t="18563" x="7477125" y="4846638"/>
          <p14:tracePt t="18571" x="7446963" y="4846638"/>
          <p14:tracePt t="18581" x="7416800" y="4846638"/>
          <p14:tracePt t="18587" x="7372350" y="4846638"/>
          <p14:tracePt t="18597" x="7342188" y="4846638"/>
          <p14:tracePt t="18603" x="7312025" y="4862513"/>
          <p14:tracePt t="18613" x="7281863" y="4862513"/>
          <p14:tracePt t="18619" x="7251700" y="4862513"/>
          <p14:tracePt t="18629" x="7221538" y="4862513"/>
          <p14:tracePt t="18635" x="7191375" y="4862513"/>
          <p14:tracePt t="18646" x="7162800" y="4862513"/>
          <p14:tracePt t="18651" x="7116763" y="4862513"/>
          <p14:tracePt t="18663" x="7102475" y="4862513"/>
          <p14:tracePt t="18667" x="7056438" y="4862513"/>
          <p14:tracePt t="18679" x="7011988" y="4862513"/>
          <p14:tracePt t="18684" x="6967538" y="4862513"/>
          <p14:tracePt t="18696" x="6921500" y="4862513"/>
          <p14:tracePt t="18700" x="6877050" y="4862513"/>
          <p14:tracePt t="18713" x="6831013" y="4846638"/>
          <p14:tracePt t="18716" x="6772275" y="4846638"/>
          <p14:tracePt t="18729" x="6726238" y="4832350"/>
          <p14:tracePt t="18732" x="6665913" y="4832350"/>
          <p14:tracePt t="18746" x="6621463" y="4832350"/>
          <p14:tracePt t="18749" x="6577013" y="4816475"/>
          <p14:tracePt t="18763" x="6516688" y="4816475"/>
          <p14:tracePt t="18766" x="6470650" y="4816475"/>
          <p14:tracePt t="18780" x="6426200" y="4816475"/>
          <p14:tracePt t="18784" x="6365875" y="4802188"/>
          <p14:tracePt t="18797" x="6305550" y="4802188"/>
          <p14:tracePt t="18797" x="6261100" y="4802188"/>
          <p14:tracePt t="18804" x="6200775" y="4802188"/>
          <p14:tracePt t="18814" x="6170613" y="4802188"/>
          <p14:tracePt t="18821" x="6126163" y="4786313"/>
          <p14:tracePt t="18830" x="6081713" y="4786313"/>
          <p14:tracePt t="18837" x="6035675" y="4786313"/>
          <p14:tracePt t="18846" x="5991225" y="4786313"/>
          <p14:tracePt t="18853" x="5945188" y="4786313"/>
          <p14:tracePt t="18863" x="5916613" y="4786313"/>
          <p14:tracePt t="18869" x="5870575" y="4786313"/>
          <p14:tracePt t="18880" x="5810250" y="4786313"/>
          <p14:tracePt t="18886" x="5795963" y="4786313"/>
          <p14:tracePt t="18896" x="5735638" y="4786313"/>
          <p14:tracePt t="18901" x="5691188" y="4786313"/>
          <p14:tracePt t="18913" x="5675313" y="4786313"/>
          <p14:tracePt t="18918" x="5600700" y="4786313"/>
          <p14:tracePt t="18929" x="5584825" y="4802188"/>
          <p14:tracePt t="18934" x="5556250" y="4802188"/>
          <p14:tracePt t="18946" x="5510213" y="4802188"/>
          <p14:tracePt t="18950" x="5480050" y="4816475"/>
          <p14:tracePt t="18962" x="5435600" y="4816475"/>
          <p14:tracePt t="18966" x="5405438" y="4816475"/>
          <p14:tracePt t="18979" x="5375275" y="4816475"/>
          <p14:tracePt t="18982" x="5345113" y="4816475"/>
          <p14:tracePt t="18996" x="5330825" y="4816475"/>
          <p14:tracePt t="18998" x="5314950" y="4816475"/>
          <p14:tracePt t="19014" x="5300663" y="4816475"/>
          <p14:tracePt t="19020" x="5284788" y="4816475"/>
          <p14:tracePt t="19266" x="5270500" y="4816475"/>
          <p14:tracePt t="19274" x="5254625" y="4816475"/>
          <p14:tracePt t="19281" x="5210175" y="4816475"/>
          <p14:tracePt t="19289" x="5180013" y="4832350"/>
          <p14:tracePt t="19297" x="5105400" y="4846638"/>
          <p14:tracePt t="19305" x="5045075" y="4846638"/>
          <p14:tracePt t="19313" x="4984750" y="4862513"/>
          <p14:tracePt t="19321" x="4910138" y="4862513"/>
          <p14:tracePt t="19330" x="4849813" y="4876800"/>
          <p14:tracePt t="19337" x="4819650" y="4876800"/>
          <p14:tracePt t="19346" x="4775200" y="4876800"/>
          <p14:tracePt t="19353" x="4699000" y="4876800"/>
          <p14:tracePt t="19363" x="4668838" y="4876800"/>
          <p14:tracePt t="19369" x="4624388" y="4876800"/>
          <p14:tracePt t="19378" x="4579938" y="4876800"/>
          <p14:tracePt t="19385" x="4533900" y="4876800"/>
          <p14:tracePt t="19394" x="4503738" y="4876800"/>
          <p14:tracePt t="19402" x="4475163" y="4876800"/>
          <p14:tracePt t="19410" x="4429125" y="4892675"/>
          <p14:tracePt t="19418" x="4398963" y="4892675"/>
          <p14:tracePt t="19426" x="4368800" y="4892675"/>
          <p14:tracePt t="19434" x="4338638" y="4906963"/>
          <p14:tracePt t="19442" x="4308475" y="4906963"/>
          <p14:tracePt t="19450" x="4279900" y="4906963"/>
          <p14:tracePt t="19458" x="4249738" y="4906963"/>
          <p14:tracePt t="19466" x="4219575" y="4922838"/>
          <p14:tracePt t="19475" x="4173538" y="4922838"/>
          <p14:tracePt t="19483" x="4159250" y="4922838"/>
          <p14:tracePt t="19491" x="4129088" y="4937125"/>
          <p14:tracePt t="19499" x="4084638" y="4937125"/>
          <p14:tracePt t="19507" x="4054475" y="4951413"/>
          <p14:tracePt t="19515" x="4038600" y="4951413"/>
          <p14:tracePt t="19523" x="4008438" y="4951413"/>
          <p14:tracePt t="19531" x="3994150" y="4967288"/>
          <p14:tracePt t="19539" x="3963988" y="4967288"/>
          <p14:tracePt t="19547" x="3963988" y="4981575"/>
          <p14:tracePt t="19555" x="3948113" y="4981575"/>
          <p14:tracePt t="19563" x="3933825" y="4997450"/>
          <p14:tracePt t="19572" x="3919538" y="4997450"/>
          <p14:tracePt t="19589" x="3903663" y="4997450"/>
          <p14:tracePt t="19597" x="3889375" y="5011738"/>
          <p14:tracePt t="19629" x="3873500" y="5027613"/>
          <p14:tracePt t="19644" x="3873500" y="5041900"/>
          <p14:tracePt t="19661" x="3873500" y="5057775"/>
          <p14:tracePt t="19669" x="3859213" y="5072063"/>
          <p14:tracePt t="19677" x="3859213" y="5102225"/>
          <p14:tracePt t="19685" x="3859213" y="5132388"/>
          <p14:tracePt t="19693" x="3859213" y="5176838"/>
          <p14:tracePt t="19701" x="3843338" y="5192713"/>
          <p14:tracePt t="19709" x="3843338" y="5222875"/>
          <p14:tracePt t="19717" x="3843338" y="5253038"/>
          <p14:tracePt t="19725" x="3843338" y="5281613"/>
          <p14:tracePt t="19733" x="3843338" y="5311775"/>
          <p14:tracePt t="19741" x="3843338" y="5327650"/>
          <p14:tracePt t="19749" x="3843338" y="5341938"/>
          <p14:tracePt t="19757" x="3843338" y="5357813"/>
          <p14:tracePt t="19765" x="3829050" y="5372100"/>
          <p14:tracePt t="19782" x="3829050" y="5387975"/>
          <p14:tracePt t="19815" x="3829050" y="5402263"/>
          <p14:tracePt t="19831" x="3829050" y="5418138"/>
          <p14:tracePt t="19838" x="3843338" y="5418138"/>
          <p14:tracePt t="19847" x="3843338" y="5432425"/>
          <p14:tracePt t="19854" x="3843338" y="5446713"/>
          <p14:tracePt t="19863" x="3859213" y="5462588"/>
          <p14:tracePt t="19870" x="3859213" y="5476875"/>
          <p14:tracePt t="19879" x="3873500" y="5492750"/>
          <p14:tracePt t="19886" x="3889375" y="5507038"/>
          <p14:tracePt t="19903" x="3903663" y="5522913"/>
          <p14:tracePt t="19911" x="3903663" y="5537200"/>
          <p14:tracePt t="19919" x="3903663" y="5553075"/>
          <p14:tracePt t="19927" x="3919538" y="5553075"/>
          <p14:tracePt t="19935" x="3933825" y="5567363"/>
          <p14:tracePt t="19951" x="3933825" y="5581650"/>
          <p14:tracePt t="19959" x="3948113" y="5597525"/>
          <p14:tracePt t="19967" x="3963988" y="5597525"/>
          <p14:tracePt t="19975" x="3963988" y="5611813"/>
          <p14:tracePt t="19983" x="3978275" y="5611813"/>
          <p14:tracePt t="19991" x="3978275" y="5627688"/>
          <p14:tracePt t="19999" x="3994150" y="5627688"/>
          <p14:tracePt t="20008" x="4008438" y="5641975"/>
          <p14:tracePt t="20025" x="4024313" y="5657850"/>
          <p14:tracePt t="20032" x="4038600" y="5657850"/>
          <p14:tracePt t="20039" x="4054475" y="5672138"/>
          <p14:tracePt t="20057" x="4068763" y="5672138"/>
          <p14:tracePt t="20064" x="4084638" y="5672138"/>
          <p14:tracePt t="20072" x="4098925" y="5688013"/>
          <p14:tracePt t="20089" x="4114800" y="5688013"/>
          <p14:tracePt t="20098" x="4114800" y="5702300"/>
          <p14:tracePt t="20104" x="4129088" y="5702300"/>
          <p14:tracePt t="20154" x="4143375" y="5702300"/>
          <p14:tracePt t="21226" x="4129088" y="5702300"/>
          <p14:tracePt t="21234" x="4098925" y="5702300"/>
          <p14:tracePt t="21243" x="4068763" y="5702300"/>
          <p14:tracePt t="21250" x="4024313" y="5688013"/>
          <p14:tracePt t="21259" x="3963988" y="5672138"/>
          <p14:tracePt t="21268" x="3859213" y="5627688"/>
          <p14:tracePt t="21275" x="3738563" y="5567363"/>
          <p14:tracePt t="21284" x="3513138" y="5432425"/>
          <p14:tracePt t="21291" x="3303588" y="5297488"/>
          <p14:tracePt t="21299" x="3062288" y="5116513"/>
          <p14:tracePt t="21307" x="2822575" y="4906963"/>
          <p14:tracePt t="21315" x="2508250" y="4651375"/>
          <p14:tracePt t="21323" x="2206625" y="4427538"/>
          <p14:tracePt t="21331" x="2057400" y="4306888"/>
          <p14:tracePt t="21339" x="1757363" y="4097338"/>
          <p14:tracePt t="21347" x="1516063" y="3916363"/>
          <p14:tracePt t="21356" x="1411288" y="3841750"/>
          <p14:tracePt t="21363" x="1231900" y="3721100"/>
          <p14:tracePt t="21372" x="1095375" y="3632200"/>
          <p14:tracePt t="21380" x="1050925" y="3602038"/>
          <p14:tracePt t="21388" x="960438" y="3541713"/>
          <p14:tracePt t="21395" x="885825" y="3497263"/>
          <p14:tracePt t="21404" x="855663" y="3451225"/>
          <p14:tracePt t="21412" x="825500" y="3421063"/>
          <p14:tracePt t="21420" x="795338" y="3406775"/>
          <p14:tracePt t="21428" x="795338" y="3390900"/>
          <p14:tracePt t="21437" x="781050" y="3376613"/>
          <p14:tracePt t="21542" x="795338" y="3376613"/>
          <p14:tracePt t="21647" x="811213" y="3376613"/>
          <p14:tracePt t="21654" x="825500" y="3376613"/>
          <p14:tracePt t="21662" x="855663" y="3376613"/>
          <p14:tracePt t="21670" x="900113" y="3376613"/>
          <p14:tracePt t="21679" x="930275" y="3390900"/>
          <p14:tracePt t="21686" x="976313" y="3390900"/>
          <p14:tracePt t="21694" x="1036638" y="3406775"/>
          <p14:tracePt t="21703" x="1081088" y="3436938"/>
          <p14:tracePt t="21711" x="1095375" y="3451225"/>
          <p14:tracePt t="21718" x="1171575" y="3481388"/>
          <p14:tracePt t="21727" x="1231900" y="3511550"/>
          <p14:tracePt t="21735" x="1246188" y="3511550"/>
          <p14:tracePt t="21743" x="1290638" y="3541713"/>
          <p14:tracePt t="21751" x="1320800" y="3556000"/>
          <p14:tracePt t="21759" x="1350963" y="3571875"/>
          <p14:tracePt t="21768" x="1381125" y="3586163"/>
          <p14:tracePt t="21775" x="1397000" y="3602038"/>
          <p14:tracePt t="21784" x="1411288" y="3602038"/>
          <p14:tracePt t="21801" x="1427163" y="3616325"/>
          <p14:tracePt t="21808" x="1441450" y="3616325"/>
          <p14:tracePt t="21815" x="1455738" y="3616325"/>
          <p14:tracePt t="21832" x="1471613" y="3616325"/>
          <p14:tracePt t="21848" x="1485900" y="3616325"/>
          <p14:tracePt t="21856" x="1501775" y="3616325"/>
          <p14:tracePt t="21864" x="1516063" y="3616325"/>
          <p14:tracePt t="21880" x="1546225" y="3616325"/>
          <p14:tracePt t="21888" x="1562100" y="3632200"/>
          <p14:tracePt t="21896" x="1576388" y="3632200"/>
          <p14:tracePt t="21905" x="1592263" y="3632200"/>
          <p14:tracePt t="21912" x="1606550" y="3632200"/>
          <p14:tracePt t="21921" x="1636713" y="3632200"/>
          <p14:tracePt t="21928" x="1651000" y="3632200"/>
          <p14:tracePt t="21936" x="1666875" y="3632200"/>
          <p14:tracePt t="21944" x="1681163" y="3632200"/>
          <p14:tracePt t="21953" x="1697038" y="3632200"/>
          <p14:tracePt t="21960" x="1711325" y="3632200"/>
          <p14:tracePt t="21968" x="1727200" y="3632200"/>
          <p14:tracePt t="21976" x="1741488" y="3632200"/>
          <p14:tracePt t="21994" x="1757363" y="3632200"/>
          <p14:tracePt t="22010" x="1771650" y="3632200"/>
          <p14:tracePt t="22035" x="1787525" y="3632200"/>
          <p14:tracePt t="22052" x="1801813" y="3632200"/>
          <p14:tracePt t="22068" x="1816100" y="3632200"/>
          <p14:tracePt t="22074" x="1831975" y="3632200"/>
          <p14:tracePt t="22082" x="1846263" y="3632200"/>
          <p14:tracePt t="22099" x="1862138" y="3616325"/>
          <p14:tracePt t="22107" x="1892300" y="3616325"/>
          <p14:tracePt t="22114" x="1906588" y="3616325"/>
          <p14:tracePt t="22123" x="1922463" y="3616325"/>
          <p14:tracePt t="22130" x="1936750" y="3602038"/>
          <p14:tracePt t="22139" x="1952625" y="3602038"/>
          <p14:tracePt t="22146" x="1966913" y="3602038"/>
          <p14:tracePt t="22155" x="1997075" y="3586163"/>
          <p14:tracePt t="22163" x="2011363" y="3586163"/>
          <p14:tracePt t="22171" x="2041525" y="3586163"/>
          <p14:tracePt t="22179" x="2057400" y="3571875"/>
          <p14:tracePt t="22187" x="2087563" y="3571875"/>
          <p14:tracePt t="22195" x="2101850" y="3556000"/>
          <p14:tracePt t="22203" x="2132013" y="3556000"/>
          <p14:tracePt t="22211" x="2162175" y="3541713"/>
          <p14:tracePt t="22219" x="2176463" y="3541713"/>
          <p14:tracePt t="22227" x="2206625" y="3541713"/>
          <p14:tracePt t="22236" x="2236788" y="3525838"/>
          <p14:tracePt t="22244" x="2266950" y="3525838"/>
          <p14:tracePt t="22251" x="2282825" y="3511550"/>
          <p14:tracePt t="22259" x="2312988" y="3511550"/>
          <p14:tracePt t="22268" x="2341563" y="3511550"/>
          <p14:tracePt t="22276" x="2357438" y="3511550"/>
          <p14:tracePt t="22285" x="2387600" y="3511550"/>
          <p14:tracePt t="22292" x="2417763" y="3511550"/>
          <p14:tracePt t="22302" x="2478088" y="3511550"/>
          <p14:tracePt t="22308" x="2492375" y="3511550"/>
          <p14:tracePt t="22317" x="2522538" y="3511550"/>
          <p14:tracePt t="22324" x="2552700" y="3511550"/>
          <p14:tracePt t="22335" x="2597150" y="3511550"/>
          <p14:tracePt t="22340" x="2643188" y="3511550"/>
          <p14:tracePt t="22351" x="2657475" y="3511550"/>
          <p14:tracePt t="22357" x="2701925" y="3511550"/>
          <p14:tracePt t="22367" x="2747963" y="3511550"/>
          <p14:tracePt t="22373" x="2778125" y="3511550"/>
          <p14:tracePt t="22383" x="2822575" y="3511550"/>
          <p14:tracePt t="22389" x="2852738" y="3511550"/>
          <p14:tracePt t="22400" x="2882900" y="3511550"/>
          <p14:tracePt t="22405" x="2913063" y="3511550"/>
          <p14:tracePt t="22416" x="2973388" y="3511550"/>
          <p14:tracePt t="22421" x="2987675" y="3497263"/>
          <p14:tracePt t="22433" x="3048000" y="3497263"/>
          <p14:tracePt t="22445" x="3092450" y="3497263"/>
          <p14:tracePt t="22453" x="3122613" y="3497263"/>
          <p14:tracePt t="22461" x="3152775" y="3497263"/>
          <p14:tracePt t="22470" x="3182938" y="3497263"/>
          <p14:tracePt t="22478" x="3213100" y="3497263"/>
          <p14:tracePt t="22486" x="3227388" y="3497263"/>
          <p14:tracePt t="22493" x="3243263" y="3497263"/>
          <p14:tracePt t="22502" x="3273425" y="3497263"/>
          <p14:tracePt t="22509" x="3287713" y="3497263"/>
          <p14:tracePt t="22518" x="3317875" y="3497263"/>
          <p14:tracePt t="22525" x="3333750" y="3497263"/>
          <p14:tracePt t="22534" x="3348038" y="3497263"/>
          <p14:tracePt t="22542" x="3363913" y="3497263"/>
          <p14:tracePt t="22551" x="3394075" y="3481388"/>
          <p14:tracePt t="22558" x="3408363" y="3481388"/>
          <p14:tracePt t="22568" x="3438525" y="3481388"/>
          <p14:tracePt t="22574" x="3452813" y="3481388"/>
          <p14:tracePt t="22583" x="3482975" y="3481388"/>
          <p14:tracePt t="22590" x="3498850" y="3467100"/>
          <p14:tracePt t="22600" x="3513138" y="3467100"/>
          <p14:tracePt t="22607" x="3543300" y="3451225"/>
          <p14:tracePt t="22616" x="3559175" y="3451225"/>
          <p14:tracePt t="22623" x="3573463" y="3451225"/>
          <p14:tracePt t="22633" x="3587750" y="3451225"/>
          <p14:tracePt t="22639" x="3603625" y="3436938"/>
          <p14:tracePt t="22650" x="3633788" y="3436938"/>
          <p14:tracePt t="22655" x="3648075" y="3436938"/>
          <p14:tracePt t="22666" x="3663950" y="3436938"/>
          <p14:tracePt t="22671" x="3678238" y="3436938"/>
          <p14:tracePt t="22683" x="3694113" y="3436938"/>
          <p14:tracePt t="22687" x="3708400" y="3436938"/>
          <p14:tracePt t="22700" x="3724275" y="3436938"/>
          <p14:tracePt t="22704" x="3738563" y="3436938"/>
          <p14:tracePt t="22720" x="3754438" y="3436938"/>
          <p14:tracePt t="22733" x="3768725" y="3436938"/>
          <p14:tracePt t="22736" x="3783013" y="3436938"/>
          <p14:tracePt t="22751" x="3798888" y="3436938"/>
          <p14:tracePt t="22767" x="3813175" y="3436938"/>
          <p14:tracePt t="22770" x="3829050" y="3436938"/>
          <p14:tracePt t="23132" x="3859213" y="3436938"/>
          <p14:tracePt t="23141" x="3889375" y="3436938"/>
          <p14:tracePt t="23148" x="3903663" y="3436938"/>
          <p14:tracePt t="23156" x="3963988" y="3436938"/>
          <p14:tracePt t="23164" x="4024313" y="3451225"/>
          <p14:tracePt t="23172" x="4084638" y="3467100"/>
          <p14:tracePt t="23180" x="4143375" y="3481388"/>
          <p14:tracePt t="23188" x="4203700" y="3497263"/>
          <p14:tracePt t="23196" x="4249738" y="3511550"/>
          <p14:tracePt t="23204" x="4308475" y="3511550"/>
          <p14:tracePt t="23212" x="4368800" y="3525838"/>
          <p14:tracePt t="23220" x="4398963" y="3525838"/>
          <p14:tracePt t="23229" x="4445000" y="3541713"/>
          <p14:tracePt t="23237" x="4489450" y="3541713"/>
          <p14:tracePt t="23244" x="4519613" y="3541713"/>
          <p14:tracePt t="23253" x="4549775" y="3556000"/>
          <p14:tracePt t="23260" x="4579938" y="3556000"/>
          <p14:tracePt t="23269" x="4594225" y="3556000"/>
          <p14:tracePt t="23276" x="4610100" y="3556000"/>
          <p14:tracePt t="23285" x="4624388" y="3556000"/>
          <p14:tracePt t="23293" x="4640263" y="3556000"/>
          <p14:tracePt t="23309" x="4654550" y="3556000"/>
          <p14:tracePt t="23334" x="4668838" y="3556000"/>
          <p14:tracePt t="23352" x="4684713" y="3556000"/>
          <p14:tracePt t="23358" x="4699000" y="3556000"/>
          <p14:tracePt t="23365" x="4714875" y="3556000"/>
          <p14:tracePt t="23374" x="4729163" y="3556000"/>
          <p14:tracePt t="23381" x="4759325" y="3556000"/>
          <p14:tracePt t="23390" x="4775200" y="3556000"/>
          <p14:tracePt t="23397" x="4805363" y="3556000"/>
          <p14:tracePt t="23406" x="4835525" y="3556000"/>
          <p14:tracePt t="23414" x="4864100" y="3556000"/>
          <p14:tracePt t="23422" x="4894263" y="3556000"/>
          <p14:tracePt t="23430" x="4924425" y="3556000"/>
          <p14:tracePt t="23438" x="4954588" y="3556000"/>
          <p14:tracePt t="23446" x="4970463" y="3571875"/>
          <p14:tracePt t="23455" x="5000625" y="3571875"/>
          <p14:tracePt t="23462" x="5014913" y="3571875"/>
          <p14:tracePt t="23471" x="5029200" y="3571875"/>
          <p14:tracePt t="23478" x="5059363" y="3571875"/>
          <p14:tracePt t="23487" x="5075238" y="3586163"/>
          <p14:tracePt t="23494" x="5089525" y="3586163"/>
          <p14:tracePt t="23503" x="5105400" y="3586163"/>
          <p14:tracePt t="23510" x="5119688" y="3602038"/>
          <p14:tracePt t="23519" x="5135563" y="3602038"/>
          <p14:tracePt t="23527" x="5165725" y="3602038"/>
          <p14:tracePt t="23535" x="5195888" y="3602038"/>
          <p14:tracePt t="23543" x="5210175" y="3616325"/>
          <p14:tracePt t="23551" x="5240338" y="3616325"/>
          <p14:tracePt t="23559" x="5270500" y="3616325"/>
          <p14:tracePt t="23568" x="5284788" y="3616325"/>
          <p14:tracePt t="23575" x="5330825" y="3616325"/>
          <p14:tracePt t="23584" x="5360988" y="3616325"/>
          <p14:tracePt t="23591" x="5389563" y="3616325"/>
          <p14:tracePt t="23601" x="5405438" y="3616325"/>
          <p14:tracePt t="23608" x="5435600" y="3616325"/>
          <p14:tracePt t="23616" x="5465763" y="3616325"/>
          <p14:tracePt t="23624" x="5480050" y="3616325"/>
          <p14:tracePt t="23633" x="5510213" y="3616325"/>
          <p14:tracePt t="23640" x="5540375" y="3616325"/>
          <p14:tracePt t="23650" x="5556250" y="3602038"/>
          <p14:tracePt t="23656" x="5584825" y="3602038"/>
          <p14:tracePt t="23666" x="5614988" y="3602038"/>
          <p14:tracePt t="23672" x="5645150" y="3602038"/>
          <p14:tracePt t="23683" x="5661025" y="3602038"/>
          <p14:tracePt t="23688" x="5691188" y="3586163"/>
          <p14:tracePt t="23699" x="5721350" y="3586163"/>
          <p14:tracePt t="23704" x="5735638" y="3586163"/>
          <p14:tracePt t="23716" x="5765800" y="3586163"/>
          <p14:tracePt t="23720" x="5795963" y="3571875"/>
          <p14:tracePt t="23733" x="5810250" y="3571875"/>
          <p14:tracePt t="23736" x="5840413" y="3571875"/>
          <p14:tracePt t="23750" x="5870575" y="3556000"/>
          <p14:tracePt t="23754" x="5886450" y="3556000"/>
          <p14:tracePt t="23767" x="5900738" y="3556000"/>
          <p14:tracePt t="23770" x="5930900" y="3541713"/>
          <p14:tracePt t="23783" x="5945188" y="3541713"/>
          <p14:tracePt t="23785" x="5975350" y="3541713"/>
          <p14:tracePt t="23801" x="5991225" y="3541713"/>
          <p14:tracePt t="23805" x="6005513" y="3525838"/>
          <p14:tracePt t="23817" x="6021388" y="3525838"/>
          <p14:tracePt t="23817" x="6051550" y="3525838"/>
          <p14:tracePt t="23825" x="6065838" y="3525838"/>
          <p14:tracePt t="23834" x="6081713" y="3511550"/>
          <p14:tracePt t="23842" x="6096000" y="3511550"/>
          <p14:tracePt t="23851" x="6126163" y="3511550"/>
          <p14:tracePt t="23858" x="6140450" y="3511550"/>
          <p14:tracePt t="23867" x="6170613" y="3497263"/>
          <p14:tracePt t="23873" x="6186488" y="3497263"/>
          <p14:tracePt t="23883" x="6200775" y="3497263"/>
          <p14:tracePt t="23890" x="6230938" y="3497263"/>
          <p14:tracePt t="23900" x="6246813" y="3481388"/>
          <p14:tracePt t="23906" x="6261100" y="3481388"/>
          <p14:tracePt t="23916" x="6291263" y="3481388"/>
          <p14:tracePt t="23922" x="6305550" y="3481388"/>
          <p14:tracePt t="23933" x="6321425" y="3467100"/>
          <p14:tracePt t="23938" x="6335713" y="3467100"/>
          <p14:tracePt t="23950" x="6365875" y="3467100"/>
          <p14:tracePt t="23955" x="6381750" y="3467100"/>
          <p14:tracePt t="23966" x="6411913" y="3451225"/>
          <p14:tracePt t="23971" x="6442075" y="3451225"/>
          <p14:tracePt t="23983" x="6456363" y="3451225"/>
          <p14:tracePt t="23987" x="6486525" y="3436938"/>
          <p14:tracePt t="24000" x="6516688" y="3436938"/>
          <p14:tracePt t="24003" x="6530975" y="3436938"/>
          <p14:tracePt t="24017" x="6561138" y="3436938"/>
          <p14:tracePt t="24022" x="6607175" y="3421063"/>
          <p14:tracePt t="24034" x="6621463" y="3390900"/>
          <p14:tracePt t="24812" x="6635750" y="3390900"/>
          <p14:tracePt t="24820" x="6665913" y="3390900"/>
          <p14:tracePt t="24827" x="6696075" y="3406775"/>
          <p14:tracePt t="24834" x="6711950" y="3421063"/>
          <p14:tracePt t="24843" x="6756400" y="3436938"/>
          <p14:tracePt t="24851" x="6816725" y="3451225"/>
          <p14:tracePt t="24859" x="6877050" y="3481388"/>
          <p14:tracePt t="24867" x="6921500" y="3497263"/>
          <p14:tracePt t="24875" x="6951663" y="3511550"/>
          <p14:tracePt t="24884" x="6996113" y="3525838"/>
          <p14:tracePt t="24891" x="7042150" y="3541713"/>
          <p14:tracePt t="24900" x="7072313" y="3556000"/>
          <p14:tracePt t="24907" x="7102475" y="3571875"/>
          <p14:tracePt t="24915" x="7146925" y="3586163"/>
          <p14:tracePt t="24923" x="7191375" y="3586163"/>
          <p14:tracePt t="24931" x="7237413" y="3586163"/>
          <p14:tracePt t="24939" x="7281863" y="3602038"/>
          <p14:tracePt t="24947" x="7327900" y="3602038"/>
          <p14:tracePt t="24955" x="7372350" y="3602038"/>
          <p14:tracePt t="24963" x="7432675" y="3602038"/>
          <p14:tracePt t="24972" x="7477125" y="3602038"/>
          <p14:tracePt t="24980" x="7523163" y="3602038"/>
          <p14:tracePt t="24988" x="7551738" y="3602038"/>
          <p14:tracePt t="24996" x="7597775" y="3602038"/>
          <p14:tracePt t="25004" x="7642225" y="3602038"/>
          <p14:tracePt t="25012" x="7688263" y="3602038"/>
          <p14:tracePt t="25020" x="7716838" y="3586163"/>
          <p14:tracePt t="25028" x="7747000" y="3586163"/>
          <p14:tracePt t="25037" x="7793038" y="3586163"/>
          <p14:tracePt t="25044" x="7823200" y="3586163"/>
          <p14:tracePt t="25053" x="7837488" y="3586163"/>
          <p14:tracePt t="25061" x="7867650" y="3586163"/>
          <p14:tracePt t="25069" x="7897813" y="3586163"/>
          <p14:tracePt t="25077" x="7912100" y="3586163"/>
          <p14:tracePt t="25085" x="7927975" y="3571875"/>
          <p14:tracePt t="25093" x="7958138" y="3571875"/>
          <p14:tracePt t="25101" x="7972425" y="3571875"/>
          <p14:tracePt t="25109" x="7988300" y="3556000"/>
          <p14:tracePt t="25117" x="8018463" y="3556000"/>
          <p14:tracePt t="25125" x="8032750" y="3541713"/>
          <p14:tracePt t="25134" x="8062913" y="3541713"/>
          <p14:tracePt t="25141" x="8077200" y="3541713"/>
          <p14:tracePt t="25151" x="8093075" y="3525838"/>
          <p14:tracePt t="25157" x="8123238" y="3525838"/>
          <p14:tracePt t="25166" x="8153400" y="3511550"/>
          <p14:tracePt t="25174" x="8167688" y="3511550"/>
          <p14:tracePt t="25183" x="8183563" y="3497263"/>
          <p14:tracePt t="25190" x="8213725" y="3497263"/>
          <p14:tracePt t="25200" x="8228013" y="3497263"/>
          <p14:tracePt t="25206" x="8243888" y="3497263"/>
          <p14:tracePt t="25217" x="8258175" y="3481388"/>
          <p14:tracePt t="25222" x="8288338" y="3481388"/>
          <p14:tracePt t="25233" x="8302625" y="3481388"/>
          <p14:tracePt t="25238" x="8318500" y="3481388"/>
          <p14:tracePt t="25250" x="8348663" y="3467100"/>
          <p14:tracePt t="25254" x="8362950" y="3467100"/>
          <p14:tracePt t="25266" x="8378825" y="3467100"/>
          <p14:tracePt t="25270" x="8393113" y="3467100"/>
          <p14:tracePt t="25283" x="8423275" y="3467100"/>
          <p14:tracePt t="25287" x="8437563" y="3451225"/>
          <p14:tracePt t="25300" x="8453438" y="3451225"/>
          <p14:tracePt t="25303" x="8483600" y="3451225"/>
          <p14:tracePt t="25317" x="8513763" y="3451225"/>
          <p14:tracePt t="25320" x="8543925" y="3451225"/>
          <p14:tracePt t="25334" x="8558213" y="3451225"/>
          <p14:tracePt t="25338" x="8588375" y="3451225"/>
          <p14:tracePt t="25351" x="8618538" y="3451225"/>
          <p14:tracePt t="25353" x="8648700" y="3451225"/>
          <p14:tracePt t="25360" x="8678863" y="3436938"/>
          <p14:tracePt t="25367" x="8709025" y="3436938"/>
          <p14:tracePt t="25375" x="8739188" y="3436938"/>
          <p14:tracePt t="25384" x="8769350" y="3436938"/>
          <p14:tracePt t="25391" x="8797925" y="3436938"/>
          <p14:tracePt t="25401" x="8813800" y="3436938"/>
          <p14:tracePt t="25408" x="8843963" y="3436938"/>
          <p14:tracePt t="25418" x="8874125" y="3436938"/>
          <p14:tracePt t="25425" x="8904288" y="3436938"/>
          <p14:tracePt t="25433" x="8948738" y="3436938"/>
          <p14:tracePt t="25440" x="8964613" y="3436938"/>
          <p14:tracePt t="25450" x="8993188" y="3436938"/>
          <p14:tracePt t="25457" x="9039225" y="3436938"/>
          <p14:tracePt t="25466" x="9083675" y="3436938"/>
          <p14:tracePt t="25472" x="9113838" y="3436938"/>
          <p14:tracePt t="25484" x="9144000" y="3436938"/>
          <p14:tracePt t="25488" x="9174163" y="3436938"/>
          <p14:tracePt t="25500" x="9204325" y="3421063"/>
          <p14:tracePt t="25505" x="9278938" y="3421063"/>
          <p14:tracePt t="25517" x="9309100" y="3421063"/>
          <p14:tracePt t="25521" x="9353550" y="3421063"/>
          <p14:tracePt t="25534" x="9413875" y="3406775"/>
          <p14:tracePt t="25539" x="9459913" y="3406775"/>
          <p14:tracePt t="25550" x="9504363" y="3406775"/>
          <p14:tracePt t="25553" x="9548813" y="3390900"/>
          <p14:tracePt t="25567" x="9578975" y="3390900"/>
          <p14:tracePt t="25570" x="9655175" y="3376613"/>
          <p14:tracePt t="25583" x="9669463" y="3376613"/>
          <p14:tracePt t="25587" x="9713913" y="3376613"/>
          <p14:tracePt t="25600" x="9759950" y="3360738"/>
          <p14:tracePt t="25602" x="9804400" y="3360738"/>
          <p14:tracePt t="25617" x="9834563" y="3346450"/>
          <p14:tracePt t="25618" x="9879013" y="3346450"/>
          <p14:tracePt t="25626" x="9939338" y="3346450"/>
          <p14:tracePt t="25634" x="9955213" y="3332163"/>
          <p14:tracePt t="25642" x="9985375" y="3332163"/>
          <p14:tracePt t="25651" x="10029825" y="3332163"/>
          <p14:tracePt t="25658" x="10059988" y="3332163"/>
          <p14:tracePt t="25668" x="10090150" y="3316288"/>
          <p14:tracePt t="25674" x="10104438" y="3316288"/>
          <p14:tracePt t="25685" x="10120313" y="3316288"/>
          <p14:tracePt t="25690" x="10150475" y="3316288"/>
          <p14:tracePt t="25707" x="10164763" y="3316288"/>
          <p14:tracePt t="25717" x="10180638" y="3316288"/>
          <p14:tracePt t="25731" x="10194925" y="3316288"/>
          <p14:tracePt t="35699" x="10164763" y="3316288"/>
          <p14:tracePt t="35708" x="10134600" y="3316288"/>
          <p14:tracePt t="35714" x="10059988" y="3346450"/>
          <p14:tracePt t="35722" x="9969500" y="3376613"/>
          <p14:tracePt t="35730" x="9834563" y="3390900"/>
          <p14:tracePt t="35738" x="9534525" y="3436938"/>
          <p14:tracePt t="35746" x="9264650" y="3451225"/>
          <p14:tracePt t="35754" x="8948738" y="3451225"/>
          <p14:tracePt t="35762" x="8574088" y="3451225"/>
          <p14:tracePt t="35770" x="8183563" y="3436938"/>
          <p14:tracePt t="35778" x="7777163" y="3360738"/>
          <p14:tracePt t="35787" x="7386638" y="3255963"/>
          <p14:tracePt t="35795" x="7207250" y="3195638"/>
          <p14:tracePt t="35803" x="7086600" y="3136900"/>
          <p14:tracePt t="35811" x="6831013" y="3060700"/>
          <p14:tracePt t="35819" x="6651625" y="2971800"/>
          <p14:tracePt t="35827" x="6591300" y="2955925"/>
          <p14:tracePt t="35835" x="6470650" y="2895600"/>
          <p14:tracePt t="35843" x="6411913" y="2851150"/>
          <p14:tracePt t="35851" x="6351588" y="2820988"/>
          <p14:tracePt t="35860" x="6305550" y="2776538"/>
          <p14:tracePt t="37023" x="6291263" y="2776538"/>
          <p14:tracePt t="37030" x="6216650" y="2806700"/>
          <p14:tracePt t="37038" x="6126163" y="2820988"/>
          <p14:tracePt t="37046" x="6005513" y="2836863"/>
          <p14:tracePt t="37054" x="5735638" y="2836863"/>
          <p14:tracePt t="37061" x="5526088" y="2806700"/>
          <p14:tracePt t="37070" x="5224463" y="2655888"/>
          <p14:tracePt t="37078" x="4879975" y="2430463"/>
          <p14:tracePt t="37086" x="4233863" y="1935163"/>
          <p14:tracePt t="37094" x="4024313" y="1741488"/>
          <p14:tracePt t="37102" x="3617913" y="1365250"/>
          <p14:tracePt t="37111" x="3257550" y="990600"/>
          <p14:tracePt t="37118" x="2957513" y="644525"/>
          <p14:tracePt t="37127" x="2822575" y="495300"/>
          <p14:tracePt t="37135" x="2566988" y="195263"/>
          <p14:tracePt t="37986" x="1320800" y="165100"/>
          <p14:tracePt t="37986" x="1427163" y="420688"/>
          <p14:tracePt t="37986" x="1576388" y="704850"/>
          <p14:tracePt t="37986" x="1771650" y="1050925"/>
          <p14:tracePt t="37986" x="1997075" y="1411288"/>
          <p14:tracePt t="37986" x="2266950" y="1785938"/>
          <p14:tracePt t="37986" x="2508250" y="2100263"/>
          <p14:tracePt t="37986" x="2657475" y="2251075"/>
          <p14:tracePt t="37986" x="2927350" y="2520950"/>
          <p14:tracePt t="37986" x="3152775" y="2730500"/>
          <p14:tracePt t="37986" x="3257550" y="2790825"/>
          <p14:tracePt t="37986" x="3422650" y="2911475"/>
          <p14:tracePt t="37986" x="3559175" y="2971800"/>
          <p14:tracePt t="37986" x="3648075" y="2986088"/>
          <p14:tracePt t="37986" x="3617913" y="3001963"/>
          <p14:tracePt t="37986" x="3573463" y="3060700"/>
          <p14:tracePt t="37986" x="3529013" y="3136900"/>
          <p14:tracePt t="37986" x="3498850" y="3211513"/>
          <p14:tracePt t="37986" x="3452813" y="3316288"/>
          <p14:tracePt t="37986" x="3438525" y="3421063"/>
          <p14:tracePt t="37986" x="3438525" y="3525838"/>
          <p14:tracePt t="37986" x="3438525" y="3662363"/>
          <p14:tracePt t="37986" x="3438525" y="3781425"/>
          <p14:tracePt t="37986" x="3438525" y="4202113"/>
          <p14:tracePt t="37986" x="3498850" y="4486275"/>
          <p14:tracePt t="37986" x="3587750" y="4786313"/>
          <p14:tracePt t="37986" x="3708400" y="5087938"/>
          <p14:tracePt t="37986" x="3859213" y="5387975"/>
          <p14:tracePt t="37986" x="3933825" y="5507038"/>
          <p14:tracePt t="37986" x="4098925" y="5762625"/>
          <p14:tracePt t="37986" x="4264025" y="5957888"/>
          <p14:tracePt t="37986" x="4414838" y="6137275"/>
          <p14:tracePt t="37986" x="4489450" y="6197600"/>
          <p14:tracePt t="37986" x="4610100" y="6318250"/>
          <p14:tracePt t="37986" x="4729163" y="6407150"/>
          <p14:tracePt t="37986" x="4759325" y="6437313"/>
          <p14:tracePt t="37986" x="4849813" y="6483350"/>
          <p14:tracePt t="37986" x="4910138" y="6513513"/>
          <p14:tracePt t="37986" x="4940300" y="6542088"/>
          <p14:tracePt t="37986" x="4970463" y="6557963"/>
          <p14:tracePt t="37986" x="4984750" y="6557963"/>
          <p14:tracePt t="37986" x="4984750" y="6572250"/>
          <p14:tracePt t="37986" x="5000625" y="6572250"/>
          <p14:tracePt t="37986" x="5014913" y="6588125"/>
          <p14:tracePt t="37986" x="4984750" y="6588125"/>
          <p14:tracePt t="37986" x="4864100" y="6527800"/>
          <p14:tracePt t="37986" x="4714875" y="6378575"/>
          <p14:tracePt t="37986" x="4308475" y="6002338"/>
          <p14:tracePt t="37986" x="3859213" y="5522913"/>
          <p14:tracePt t="37986" x="3394075" y="4937125"/>
          <p14:tracePt t="37986" x="2897188" y="4156075"/>
          <p14:tracePt t="37986" x="2432050" y="3302000"/>
          <p14:tracePt t="37986" x="2041525" y="2430463"/>
          <p14:tracePt t="37986" x="1936750" y="2085975"/>
          <p14:tracePt t="37986" x="1862138" y="1800225"/>
          <p14:tracePt t="37986" x="1681163" y="1276350"/>
          <p14:tracePt t="37986" x="1620838" y="1125538"/>
          <p14:tracePt t="37986" x="1516063" y="839788"/>
          <p14:tracePt t="37986" x="1501775" y="765175"/>
          <p14:tracePt t="37986" x="1427163" y="630238"/>
          <p14:tracePt t="37986" x="1397000" y="539750"/>
          <p14:tracePt t="37986" x="1366838" y="479425"/>
          <p14:tracePt t="37986" x="1320800" y="404813"/>
          <p14:tracePt t="37986" x="1246188" y="315913"/>
          <p14:tracePt t="37986" x="1171575" y="195263"/>
          <p14:tracePt t="37986" x="1081088" y="74613"/>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46AB2D-7916-C44C-958E-1F8801E671C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latin typeface="Arial" panose="020B0604020202020204" pitchFamily="34" charset="0"/>
                <a:cs typeface="Arial" panose="020B0604020202020204" pitchFamily="34" charset="0"/>
              </a:rPr>
              <a:t>The Equator</a:t>
            </a:r>
          </a:p>
        </p:txBody>
      </p:sp>
      <p:pic>
        <p:nvPicPr>
          <p:cNvPr id="7170" name="Picture 2" descr="Why Are Places At Or Near The Equator Very Hot? - WorldAtlas">
            <a:extLst>
              <a:ext uri="{FF2B5EF4-FFF2-40B4-BE49-F238E27FC236}">
                <a16:creationId xmlns:a16="http://schemas.microsoft.com/office/drawing/2014/main" id="{C34F99F5-020C-3545-AC32-33073C5B6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902" y="3662424"/>
            <a:ext cx="4406350" cy="2570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A40DECB-6A71-DA41-8558-F53A2B897E19}"/>
              </a:ext>
            </a:extLst>
          </p:cNvPr>
          <p:cNvPicPr>
            <a:picLocks noChangeAspect="1"/>
          </p:cNvPicPr>
          <p:nvPr/>
        </p:nvPicPr>
        <p:blipFill>
          <a:blip r:embed="rId6"/>
          <a:stretch>
            <a:fillRect/>
          </a:stretch>
        </p:blipFill>
        <p:spPr>
          <a:xfrm>
            <a:off x="5788386" y="552530"/>
            <a:ext cx="5245100" cy="3530600"/>
          </a:xfrm>
          <a:prstGeom prst="rect">
            <a:avLst/>
          </a:prstGeom>
        </p:spPr>
      </p:pic>
      <p:pic>
        <p:nvPicPr>
          <p:cNvPr id="7" name="Audio Recording 27 Jan 2021 at 13:37:10" descr="Audio Recording 27 Jan 2021 at 13:37:10">
            <a:hlinkClick r:id="" action="ppaction://media"/>
            <a:extLst>
              <a:ext uri="{FF2B5EF4-FFF2-40B4-BE49-F238E27FC236}">
                <a16:creationId xmlns:a16="http://schemas.microsoft.com/office/drawing/2014/main" id="{476475E1-A125-A549-8610-AB8AD81FC7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3800" y="5826829"/>
            <a:ext cx="812800" cy="812800"/>
          </a:xfrm>
          <a:prstGeom prst="rect">
            <a:avLst/>
          </a:prstGeom>
        </p:spPr>
      </p:pic>
    </p:spTree>
    <p:extLst>
      <p:ext uri="{BB962C8B-B14F-4D97-AF65-F5344CB8AC3E}">
        <p14:creationId xmlns:p14="http://schemas.microsoft.com/office/powerpoint/2010/main" val="28955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world&#10;&#10;Description automatically generated">
            <a:extLst>
              <a:ext uri="{FF2B5EF4-FFF2-40B4-BE49-F238E27FC236}">
                <a16:creationId xmlns:a16="http://schemas.microsoft.com/office/drawing/2014/main" id="{773172EA-0EB8-814D-8F28-85C1C1955C4C}"/>
              </a:ext>
            </a:extLst>
          </p:cNvPr>
          <p:cNvPicPr>
            <a:picLocks noChangeAspect="1"/>
          </p:cNvPicPr>
          <p:nvPr/>
        </p:nvPicPr>
        <p:blipFill>
          <a:blip r:embed="rId5"/>
          <a:stretch>
            <a:fillRect/>
          </a:stretch>
        </p:blipFill>
        <p:spPr>
          <a:xfrm>
            <a:off x="762000" y="0"/>
            <a:ext cx="10668000" cy="6858000"/>
          </a:xfrm>
          <a:prstGeom prst="rect">
            <a:avLst/>
          </a:prstGeom>
        </p:spPr>
      </p:pic>
      <p:cxnSp>
        <p:nvCxnSpPr>
          <p:cNvPr id="9" name="Straight Connector 8">
            <a:extLst>
              <a:ext uri="{FF2B5EF4-FFF2-40B4-BE49-F238E27FC236}">
                <a16:creationId xmlns:a16="http://schemas.microsoft.com/office/drawing/2014/main" id="{B4C0872A-1B3E-C14A-B663-FA7EB3116590}"/>
              </a:ext>
            </a:extLst>
          </p:cNvPr>
          <p:cNvCxnSpPr/>
          <p:nvPr/>
        </p:nvCxnSpPr>
        <p:spPr>
          <a:xfrm>
            <a:off x="1524000" y="3946525"/>
            <a:ext cx="9144000"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10" name="Oval 9">
            <a:hlinkClick r:id="rId6" action="ppaction://hlinksldjump"/>
            <a:extLst>
              <a:ext uri="{FF2B5EF4-FFF2-40B4-BE49-F238E27FC236}">
                <a16:creationId xmlns:a16="http://schemas.microsoft.com/office/drawing/2014/main" id="{62154D20-1342-384E-90BB-29520815C0F9}"/>
              </a:ext>
            </a:extLst>
          </p:cNvPr>
          <p:cNvSpPr/>
          <p:nvPr/>
        </p:nvSpPr>
        <p:spPr>
          <a:xfrm>
            <a:off x="5643563" y="2122488"/>
            <a:ext cx="133350" cy="1333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9">
            <a:extLst>
              <a:ext uri="{FF2B5EF4-FFF2-40B4-BE49-F238E27FC236}">
                <a16:creationId xmlns:a16="http://schemas.microsoft.com/office/drawing/2014/main" id="{7B61F6D9-5090-7242-B387-A851D311B9C4}"/>
              </a:ext>
            </a:extLst>
          </p:cNvPr>
          <p:cNvSpPr txBox="1">
            <a:spLocks noChangeArrowheads="1"/>
          </p:cNvSpPr>
          <p:nvPr/>
        </p:nvSpPr>
        <p:spPr bwMode="auto">
          <a:xfrm>
            <a:off x="5216525" y="2035175"/>
            <a:ext cx="427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b="1">
                <a:solidFill>
                  <a:schemeClr val="tx1"/>
                </a:solidFill>
              </a:rPr>
              <a:t>UK</a:t>
            </a:r>
          </a:p>
        </p:txBody>
      </p:sp>
      <p:sp>
        <p:nvSpPr>
          <p:cNvPr id="12" name="TextBox 34">
            <a:extLst>
              <a:ext uri="{FF2B5EF4-FFF2-40B4-BE49-F238E27FC236}">
                <a16:creationId xmlns:a16="http://schemas.microsoft.com/office/drawing/2014/main" id="{5C88B09B-11DD-2743-A154-294C50D30D15}"/>
              </a:ext>
            </a:extLst>
          </p:cNvPr>
          <p:cNvSpPr txBox="1">
            <a:spLocks noChangeArrowheads="1"/>
          </p:cNvSpPr>
          <p:nvPr/>
        </p:nvSpPr>
        <p:spPr bwMode="auto">
          <a:xfrm>
            <a:off x="1619250" y="3951289"/>
            <a:ext cx="88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77"/>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77"/>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77"/>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400" b="1">
                <a:solidFill>
                  <a:schemeClr val="accent1"/>
                </a:solidFill>
              </a:rPr>
              <a:t>Equator</a:t>
            </a:r>
          </a:p>
        </p:txBody>
      </p:sp>
      <mc:AlternateContent xmlns:mc="http://schemas.openxmlformats.org/markup-compatibility/2006">
        <mc:Choice xmlns:p14="http://schemas.microsoft.com/office/powerpoint/2010/main" xmlns:iact="http://schemas.microsoft.com/office/powerpoint/2014/inkAction" Requires="p14 iact">
          <p:contentPart p14:bwMode="auto" r:id="rId7">
            <p14:nvContentPartPr>
              <p14:cNvPr id="13" name="Ink 12">
                <a:extLst>
                  <a:ext uri="{FF2B5EF4-FFF2-40B4-BE49-F238E27FC236}">
                    <a16:creationId xmlns:a16="http://schemas.microsoft.com/office/drawing/2014/main" id="{F0966642-3BBA-584D-B690-6B0A945A3A39}"/>
                  </a:ext>
                </a:extLst>
              </p14:cNvPr>
              <p14:cNvContentPartPr/>
              <p14:nvPr>
                <p:extLst>
                  <p:ext uri="{42D2F446-02D8-4167-A562-619A0277C38B}">
                    <p15:isNarration xmlns:p15="http://schemas.microsoft.com/office/powerpoint/2012/main" val="1"/>
                  </p:ext>
                </p:extLst>
              </p14:nvPr>
            </p14:nvContentPartPr>
            <p14:xfrm>
              <a:off x="2837520" y="135000"/>
              <a:ext cx="2838240" cy="6609960"/>
            </p14:xfrm>
          </p:contentPart>
        </mc:Choice>
        <mc:Fallback>
          <p:pic>
            <p:nvPicPr>
              <p:cNvPr id="13" name="Ink 12">
                <a:extLst>
                  <a:ext uri="{FF2B5EF4-FFF2-40B4-BE49-F238E27FC236}">
                    <a16:creationId xmlns:a16="http://schemas.microsoft.com/office/drawing/2014/main" id="{F0966642-3BBA-584D-B690-6B0A945A3A39}"/>
                  </a:ext>
                </a:extLst>
              </p:cNvPr>
              <p:cNvPicPr>
                <a:picLocks noGrp="1" noRot="1" noChangeAspect="1" noMove="1" noResize="1" noEditPoints="1" noAdjustHandles="1" noChangeArrowheads="1" noChangeShapeType="1"/>
              </p:cNvPicPr>
              <p:nvPr/>
            </p:nvPicPr>
            <p:blipFill>
              <a:blip r:embed="rId8"/>
              <a:stretch>
                <a:fillRect/>
              </a:stretch>
            </p:blipFill>
            <p:spPr>
              <a:xfrm>
                <a:off x="2828160" y="125640"/>
                <a:ext cx="2856960" cy="6628680"/>
              </a:xfrm>
              <a:prstGeom prst="rect">
                <a:avLst/>
              </a:prstGeom>
            </p:spPr>
          </p:pic>
        </mc:Fallback>
      </mc:AlternateContent>
      <p:pic>
        <p:nvPicPr>
          <p:cNvPr id="14" name="Audio 13">
            <a:hlinkClick r:id="" action="ppaction://media"/>
            <a:extLst>
              <a:ext uri="{FF2B5EF4-FFF2-40B4-BE49-F238E27FC236}">
                <a16:creationId xmlns:a16="http://schemas.microsoft.com/office/drawing/2014/main" id="{87189FDC-FBB4-BC42-BD7A-2B8ED526962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7310041"/>
      </p:ext>
    </p:extLst>
  </p:cSld>
  <p:clrMapOvr>
    <a:masterClrMapping/>
  </p:clrMapOvr>
  <mc:AlternateContent xmlns:mc="http://schemas.openxmlformats.org/markup-compatibility/2006">
    <mc:Choice xmlns:p14="http://schemas.microsoft.com/office/powerpoint/2010/main" Requires="p14">
      <p:transition spd="slow" p14:dur="2000" advTm="56754"/>
    </mc:Choice>
    <mc:Fallback>
      <p:transition spd="slow" advTm="56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9"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md type="call" cmd="playFrom(0.0)">
                                      <p:cBhvr>
                                        <p:cTn id="9"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978</Words>
  <Application>Microsoft Macintosh PowerPoint</Application>
  <PresentationFormat>Widescreen</PresentationFormat>
  <Paragraphs>58</Paragraphs>
  <Slides>11</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Twinkl</vt:lpstr>
      <vt:lpstr>Office Theme</vt:lpstr>
      <vt:lpstr>PowerPoint Presentation</vt:lpstr>
      <vt:lpstr>PowerPoint Presentation</vt:lpstr>
      <vt:lpstr>PowerPoint Presentation</vt:lpstr>
      <vt:lpstr>The Arctic</vt:lpstr>
      <vt:lpstr>PowerPoint Presentation</vt:lpstr>
      <vt:lpstr>PowerPoint Presentation</vt:lpstr>
      <vt:lpstr>PowerPoint Presentation</vt:lpstr>
      <vt:lpstr>PowerPoint Presentation</vt:lpstr>
      <vt:lpstr>PowerPoint Presentation</vt:lpstr>
      <vt:lpstr>PowerPoint Presentation</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rubie.kiddy</dc:creator>
  <cp:lastModifiedBy>rubie.kiddy</cp:lastModifiedBy>
  <cp:revision>8</cp:revision>
  <dcterms:created xsi:type="dcterms:W3CDTF">2021-01-27T10:56:09Z</dcterms:created>
  <dcterms:modified xsi:type="dcterms:W3CDTF">2021-01-27T13:42:08Z</dcterms:modified>
</cp:coreProperties>
</file>