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A776-B08B-4EBF-A1EC-678E513407A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AEC1-EBEC-46B1-9A74-16C641982D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61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A776-B08B-4EBF-A1EC-678E513407A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AEC1-EBEC-46B1-9A74-16C641982D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70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A776-B08B-4EBF-A1EC-678E513407A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AEC1-EBEC-46B1-9A74-16C641982D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33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A776-B08B-4EBF-A1EC-678E513407A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AEC1-EBEC-46B1-9A74-16C641982D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58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A776-B08B-4EBF-A1EC-678E513407A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AEC1-EBEC-46B1-9A74-16C641982D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21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A776-B08B-4EBF-A1EC-678E513407A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AEC1-EBEC-46B1-9A74-16C641982D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185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A776-B08B-4EBF-A1EC-678E513407A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AEC1-EBEC-46B1-9A74-16C641982D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804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A776-B08B-4EBF-A1EC-678E513407A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AEC1-EBEC-46B1-9A74-16C641982D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33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A776-B08B-4EBF-A1EC-678E513407A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AEC1-EBEC-46B1-9A74-16C641982D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163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A776-B08B-4EBF-A1EC-678E513407A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AEC1-EBEC-46B1-9A74-16C641982D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90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FA776-B08B-4EBF-A1EC-678E513407A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2AEC1-EBEC-46B1-9A74-16C641982D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77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FA776-B08B-4EBF-A1EC-678E513407A1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2AEC1-EBEC-46B1-9A74-16C641982D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91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1250405"/>
            <a:ext cx="4665027" cy="494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3" t="21687" r="5694" b="12884"/>
          <a:stretch/>
        </p:blipFill>
        <p:spPr>
          <a:xfrm rot="16200000">
            <a:off x="6226710" y="1280702"/>
            <a:ext cx="4936813" cy="49211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8904" y="374073"/>
            <a:ext cx="5134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weather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like in each picture? Is it the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same or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different?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65996" y="374073"/>
            <a:ext cx="50209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do you think Percy feels?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Why?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087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34" y="534957"/>
            <a:ext cx="4412672" cy="473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831" y="534957"/>
            <a:ext cx="4782226" cy="47058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4534" y="5273892"/>
            <a:ext cx="43636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Can you see the same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animals in both pictures?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06810" y="5240790"/>
            <a:ext cx="57615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Are Percy and the animals in 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same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both pictures?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853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47" y="543107"/>
            <a:ext cx="3349019" cy="405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630" y="543106"/>
            <a:ext cx="3636532" cy="40550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662" y="4598127"/>
            <a:ext cx="57246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animals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look happy or sad?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Why do you think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that is?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8183" y="4807131"/>
            <a:ext cx="44283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do you think the animals are saying to Percy?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705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78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Young, Natalie</dc:creator>
  <cp:lastModifiedBy>Young, Natalie</cp:lastModifiedBy>
  <cp:revision>4</cp:revision>
  <dcterms:created xsi:type="dcterms:W3CDTF">2021-02-10T09:05:03Z</dcterms:created>
  <dcterms:modified xsi:type="dcterms:W3CDTF">2021-02-10T10:50:47Z</dcterms:modified>
</cp:coreProperties>
</file>