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5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6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3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11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9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7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0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0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4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10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3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E0A8-75BA-4F8F-8DE8-D9018D48467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DA197-963E-408D-857F-9EEBC59D5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topmarks.co.uk/time/teaching-clock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topmarks.co.uk/time/teaching-cloc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hyperlink" Target="https://www.topmarks.co.uk/time/teaching-clo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947" y="1722915"/>
            <a:ext cx="8017565" cy="165576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To recognise the time with five minute intervals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025309-4048-4BCF-8276-8BBF38999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27">
            <a:extLst>
              <a:ext uri="{FF2B5EF4-FFF2-40B4-BE49-F238E27FC236}">
                <a16:creationId xmlns:a16="http://schemas.microsoft.com/office/drawing/2014/main" id="{16780228-F81D-4124-B4F9-E172C682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6" t="30739" r="33359" b="42365"/>
          <a:stretch>
            <a:fillRect/>
          </a:stretch>
        </p:blipFill>
        <p:spPr bwMode="auto">
          <a:xfrm>
            <a:off x="622851" y="3460832"/>
            <a:ext cx="2319131" cy="24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1BC910-31FF-41A7-B8A0-7C8772B36847}"/>
              </a:ext>
            </a:extLst>
          </p:cNvPr>
          <p:cNvSpPr txBox="1"/>
          <p:nvPr/>
        </p:nvSpPr>
        <p:spPr>
          <a:xfrm>
            <a:off x="5602357" y="4713162"/>
            <a:ext cx="6096000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https://www.topmarks.co.uk/time/teaching-clock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is a really help online clock to help you.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218F50-B37A-4D78-8B40-7EED108A4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4661" y="5383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141" y="1454897"/>
            <a:ext cx="10515600" cy="919099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does 5 minutes look like on a clock?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2001" t="39554" r="46252" b="39911"/>
          <a:stretch/>
        </p:blipFill>
        <p:spPr>
          <a:xfrm>
            <a:off x="1041141" y="2568934"/>
            <a:ext cx="4279390" cy="4206240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 rot="21065340">
            <a:off x="4820194" y="3043646"/>
            <a:ext cx="412785" cy="11625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8279" y="3764113"/>
            <a:ext cx="5632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Each of these sections on a clock represent an hour for the small hand or 5 minutes for the big hand.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017ADB-E780-437B-AF28-E4EE916D4F46}"/>
              </a:ext>
            </a:extLst>
          </p:cNvPr>
          <p:cNvSpPr txBox="1">
            <a:spLocks/>
          </p:cNvSpPr>
          <p:nvPr/>
        </p:nvSpPr>
        <p:spPr>
          <a:xfrm>
            <a:off x="1041141" y="474712"/>
            <a:ext cx="10515600" cy="91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our learning from yesterday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1F6D8-BB0A-4459-AC7F-5104FBA69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7913" y="5773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Showing 5 minutes later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3229"/>
            <a:ext cx="10515600" cy="470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When we show five minutes later the minutes hand (the big hand) moves 1 section clockwise around the clock.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5 minutes later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 past 10							10 past 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6530" t="11765" r="19443" b="10662"/>
          <a:stretch/>
        </p:blipFill>
        <p:spPr>
          <a:xfrm>
            <a:off x="838200" y="2918012"/>
            <a:ext cx="2837075" cy="281043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95482" y="3859306"/>
            <a:ext cx="2931459" cy="712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6840" t="11581" r="19236" b="11213"/>
          <a:stretch/>
        </p:blipFill>
        <p:spPr>
          <a:xfrm>
            <a:off x="7357909" y="2924498"/>
            <a:ext cx="2837330" cy="2803950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 rot="19788375">
            <a:off x="9720519" y="2946376"/>
            <a:ext cx="271823" cy="685128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9BBC52-3856-42E0-9052-1F275EDE1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8244" y="5972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858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10EBE-976A-4300-9B12-E9EF0BAC22FB}"/>
              </a:ext>
            </a:extLst>
          </p:cNvPr>
          <p:cNvSpPr txBox="1"/>
          <p:nvPr/>
        </p:nvSpPr>
        <p:spPr>
          <a:xfrm>
            <a:off x="5907157" y="747864"/>
            <a:ext cx="6096000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https://www.topmarks.co.uk/time/teaching-clock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is a really help online clock to help you.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0ADFCB-D3AB-4B40-A36C-EC6AF10E251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6" t="30739" r="33359" b="42364"/>
          <a:stretch/>
        </p:blipFill>
        <p:spPr bwMode="auto">
          <a:xfrm>
            <a:off x="1057067" y="1511299"/>
            <a:ext cx="2123455" cy="2066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62391C-0600-499E-BF80-0A08AFEE17D3}"/>
              </a:ext>
            </a:extLst>
          </p:cNvPr>
          <p:cNvSpPr txBox="1"/>
          <p:nvPr/>
        </p:nvSpPr>
        <p:spPr>
          <a:xfrm>
            <a:off x="4320208" y="1948830"/>
            <a:ext cx="6096000" cy="2368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Sophia starts her Maths questions at 10 past 11</a:t>
            </a:r>
            <a:endParaRPr lang="en-GB" sz="1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question takes her 5 minutes to complete.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completes 7 questions.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time does Sophia finish her Maths questions?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5AE509-B792-4BBE-9E38-9900C83541AC}"/>
              </a:ext>
            </a:extLst>
          </p:cNvPr>
          <p:cNvCxnSpPr>
            <a:cxnSpLocks/>
          </p:cNvCxnSpPr>
          <p:nvPr/>
        </p:nvCxnSpPr>
        <p:spPr>
          <a:xfrm flipH="1">
            <a:off x="2968487" y="2160104"/>
            <a:ext cx="1351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1532BA-8660-4550-9AB8-3404741DFB37}"/>
              </a:ext>
            </a:extLst>
          </p:cNvPr>
          <p:cNvCxnSpPr>
            <a:cxnSpLocks/>
          </p:cNvCxnSpPr>
          <p:nvPr/>
        </p:nvCxnSpPr>
        <p:spPr>
          <a:xfrm>
            <a:off x="1669774" y="1948830"/>
            <a:ext cx="2650434" cy="139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0658AD-8B23-4152-8025-08821208C53F}"/>
              </a:ext>
            </a:extLst>
          </p:cNvPr>
          <p:cNvSpPr txBox="1"/>
          <p:nvPr/>
        </p:nvSpPr>
        <p:spPr>
          <a:xfrm>
            <a:off x="1337715" y="4950866"/>
            <a:ext cx="699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this clock shows what time Lesson 1 starts</a:t>
            </a:r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78E8DD-CE59-48A0-8E63-4752FC7A5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6608" y="5497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858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10EBE-976A-4300-9B12-E9EF0BAC22FB}"/>
              </a:ext>
            </a:extLst>
          </p:cNvPr>
          <p:cNvSpPr txBox="1"/>
          <p:nvPr/>
        </p:nvSpPr>
        <p:spPr>
          <a:xfrm>
            <a:off x="5907157" y="747864"/>
            <a:ext cx="6096000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https://www.topmarks.co.uk/time/teaching-clock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is a really help online clock to help you.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0ADFCB-D3AB-4B40-A36C-EC6AF10E251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6" t="30739" r="33359" b="42364"/>
          <a:stretch/>
        </p:blipFill>
        <p:spPr bwMode="auto">
          <a:xfrm>
            <a:off x="606493" y="1933940"/>
            <a:ext cx="2123455" cy="2066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0658AD-8B23-4152-8025-08821208C53F}"/>
              </a:ext>
            </a:extLst>
          </p:cNvPr>
          <p:cNvSpPr txBox="1"/>
          <p:nvPr/>
        </p:nvSpPr>
        <p:spPr>
          <a:xfrm>
            <a:off x="2994237" y="2967334"/>
            <a:ext cx="699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this clock shows what time Lesson 1 starts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AB418-7CE4-40B7-9D65-9BCCDDA7C3D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8" t="41773" r="39507" b="41346"/>
          <a:stretch/>
        </p:blipFill>
        <p:spPr bwMode="auto">
          <a:xfrm>
            <a:off x="444154" y="4358537"/>
            <a:ext cx="2448131" cy="2009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BB8F2C-7AAA-4F57-95B0-5ECB3EE0879F}"/>
              </a:ext>
            </a:extLst>
          </p:cNvPr>
          <p:cNvSpPr txBox="1"/>
          <p:nvPr/>
        </p:nvSpPr>
        <p:spPr>
          <a:xfrm>
            <a:off x="3233738" y="4580398"/>
            <a:ext cx="3657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 will be five minutes after Lesson 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1BA7F63-94F8-4407-B7D4-0A8658E0FA64}"/>
              </a:ext>
            </a:extLst>
          </p:cNvPr>
          <p:cNvCxnSpPr>
            <a:cxnSpLocks/>
          </p:cNvCxnSpPr>
          <p:nvPr/>
        </p:nvCxnSpPr>
        <p:spPr>
          <a:xfrm flipH="1" flipV="1">
            <a:off x="1338470" y="4982817"/>
            <a:ext cx="238539" cy="42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C23676-EF80-4A2B-AF57-300D9F249F6D}"/>
              </a:ext>
            </a:extLst>
          </p:cNvPr>
          <p:cNvCxnSpPr>
            <a:cxnSpLocks/>
          </p:cNvCxnSpPr>
          <p:nvPr/>
        </p:nvCxnSpPr>
        <p:spPr>
          <a:xfrm>
            <a:off x="1577009" y="5386396"/>
            <a:ext cx="742121" cy="24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D519109-DCBA-4A7A-8B5E-76FC3D3337D8}"/>
              </a:ext>
            </a:extLst>
          </p:cNvPr>
          <p:cNvSpPr txBox="1"/>
          <p:nvPr/>
        </p:nvSpPr>
        <p:spPr>
          <a:xfrm>
            <a:off x="7696409" y="4677578"/>
            <a:ext cx="365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quarter past 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FA8332-4B2F-4883-AFC1-5D63CC5DAFDE}"/>
              </a:ext>
            </a:extLst>
          </p:cNvPr>
          <p:cNvSpPr txBox="1"/>
          <p:nvPr/>
        </p:nvSpPr>
        <p:spPr>
          <a:xfrm>
            <a:off x="6493188" y="5661877"/>
            <a:ext cx="407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Now complete the rest of the questions on your sheet.</a:t>
            </a:r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0C9FD0-8743-400B-A1EE-DC4C36EEB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43046" y="5772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246</Words>
  <Application>Microsoft Office PowerPoint</Application>
  <PresentationFormat>Widescreen</PresentationFormat>
  <Paragraphs>29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What does 5 minutes look like on a clock?</vt:lpstr>
      <vt:lpstr>Showing 5 minutes later</vt:lpstr>
      <vt:lpstr>Now it’s your turn</vt:lpstr>
      <vt:lpstr>Now it’s your turn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be able to show 5 minutes later</dc:title>
  <dc:creator>Watson, Craig</dc:creator>
  <cp:lastModifiedBy>Bekki Conroy</cp:lastModifiedBy>
  <cp:revision>6</cp:revision>
  <dcterms:created xsi:type="dcterms:W3CDTF">2021-01-19T10:38:42Z</dcterms:created>
  <dcterms:modified xsi:type="dcterms:W3CDTF">2021-01-20T12:14:24Z</dcterms:modified>
</cp:coreProperties>
</file>