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5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9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229575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use descriptive language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06"/>
            <a:ext cx="10515600" cy="784406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What is descriptive language?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Adjectives</a:t>
            </a:r>
          </a:p>
          <a:p>
            <a:pPr marL="0" indent="0">
              <a:buNone/>
            </a:pPr>
            <a:r>
              <a:rPr lang="en-GB" dirty="0" smtClean="0"/>
              <a:t>Adjectives </a:t>
            </a:r>
            <a:r>
              <a:rPr lang="en-GB" dirty="0"/>
              <a:t>are words that describe what you can sense about a noun including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sight</a:t>
            </a:r>
            <a:r>
              <a:rPr lang="en-GB" dirty="0"/>
              <a:t>, sound, smell, taste, touch, and </a:t>
            </a:r>
            <a:r>
              <a:rPr lang="en-GB" dirty="0" smtClean="0"/>
              <a:t>how they feel.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use these to make our writing more exciting for the reader.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will be focusing on using expanded noun phrases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noun phrases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02"/>
            <a:ext cx="10515600" cy="48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is an expanded noun phrase?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 expanded noun phrase is when you use two adjectives in a sentence.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Here is an example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 smtClean="0">
                <a:solidFill>
                  <a:srgbClr val="FF0000"/>
                </a:solidFill>
              </a:rPr>
              <a:t>tall, towering </a:t>
            </a:r>
            <a:r>
              <a:rPr lang="en-GB" dirty="0" smtClean="0"/>
              <a:t>tree swayed in the wind.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include a comma after the first adjective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turn. Can you talk to someone at home and share your expanded noun phrases about this animal. 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does the macaw sound like?	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Rainforest clipart macaw, Rainforest macaw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ainforest clipart macaw, Rainforest macaw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011" y="2342085"/>
            <a:ext cx="3734616" cy="304468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2482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9009" y="340276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What does the macaw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582" y="5553166"/>
            <a:ext cx="7093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Here is an example            colourful, strong wings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mazon Rainforest Monkeys Pictures, Facts &amp;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9" y="312738"/>
            <a:ext cx="5203304" cy="272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21" y="160337"/>
            <a:ext cx="5227607" cy="2723062"/>
          </a:xfrm>
          <a:prstGeom prst="rect">
            <a:avLst/>
          </a:prstGeom>
        </p:spPr>
      </p:pic>
      <p:sp>
        <p:nvSpPr>
          <p:cNvPr id="7" name="AutoShape 4" descr="The Perfect Trip for Your Budget - Amazon Rainforest - Happy Gringo Tra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419604"/>
            <a:ext cx="4847499" cy="24313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8626" y="3377551"/>
            <a:ext cx="59859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Here are some words that might help you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screeching      squawking        spotty 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furry         slimy          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soft        vicious    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3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189</Words>
  <Application>Microsoft Office PowerPoint</Application>
  <PresentationFormat>Widescreen</PresentationFormat>
  <Paragraphs>31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What is descriptive language?</vt:lpstr>
      <vt:lpstr>Expanded noun phrases</vt:lpstr>
      <vt:lpstr>Now it’s your turn. Can you talk to someone at home and share your expanded noun phrases about this animal. 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Bekki</dc:creator>
  <cp:lastModifiedBy>Conroy, Bekki</cp:lastModifiedBy>
  <cp:revision>6</cp:revision>
  <dcterms:created xsi:type="dcterms:W3CDTF">2021-02-02T10:45:11Z</dcterms:created>
  <dcterms:modified xsi:type="dcterms:W3CDTF">2021-02-02T11:50:42Z</dcterms:modified>
</cp:coreProperties>
</file>