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5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4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1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6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3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4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2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3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92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5D54-8A7D-421F-A058-8E9645BC58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7182-092A-4271-8D09-FF76AD63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slideLayout" Target="../slideLayouts/slideLayout7.xml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3" Type="http://schemas.microsoft.com/office/2007/relationships/media" Target="../media/media13.m4a"/><Relationship Id="rId7" Type="http://schemas.microsoft.com/office/2007/relationships/media" Target="../media/media15.m4a"/><Relationship Id="rId12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openxmlformats.org/officeDocument/2006/relationships/slideLayout" Target="../slideLayouts/slideLayout7.xml"/><Relationship Id="rId5" Type="http://schemas.microsoft.com/office/2007/relationships/media" Target="../media/media14.m4a"/><Relationship Id="rId10" Type="http://schemas.openxmlformats.org/officeDocument/2006/relationships/audio" Target="../media/media16.m4a"/><Relationship Id="rId4" Type="http://schemas.openxmlformats.org/officeDocument/2006/relationships/audio" Target="../media/media13.m4a"/><Relationship Id="rId9" Type="http://schemas.microsoft.com/office/2007/relationships/media" Target="../media/media1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/>
              <a:t>Today we will be reading Eric’s Talking Ears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404949"/>
            <a:ext cx="11403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Question 5</a:t>
            </a:r>
          </a:p>
          <a:p>
            <a:endParaRPr lang="en-GB" sz="3600" dirty="0"/>
          </a:p>
          <a:p>
            <a:r>
              <a:rPr lang="en-GB" sz="3600" dirty="0" smtClean="0"/>
              <a:t>When Eric first talks to the elephants, they waggle their ears.  Can you find any more words that describe how the animals move their ears?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3726" y="1648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522514"/>
            <a:ext cx="112209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Today we will be reading Eric’s Talking Ears</a:t>
            </a:r>
          </a:p>
          <a:p>
            <a:endParaRPr lang="en-GB" sz="3600" dirty="0"/>
          </a:p>
          <a:p>
            <a:r>
              <a:rPr lang="en-GB" sz="3600" dirty="0" smtClean="0"/>
              <a:t>How to get to the book</a:t>
            </a:r>
          </a:p>
          <a:p>
            <a:pPr marL="742950" indent="-742950">
              <a:buAutoNum type="arabicPeriod"/>
            </a:pPr>
            <a:r>
              <a:rPr lang="en-GB" sz="3600" dirty="0" smtClean="0"/>
              <a:t>Log in to Oxford Owl using your username and password from your account.</a:t>
            </a:r>
          </a:p>
          <a:p>
            <a:pPr marL="742950" indent="-742950">
              <a:buAutoNum type="arabicPeriod" startAt="2"/>
            </a:pPr>
            <a:r>
              <a:rPr lang="en-GB" sz="3600" dirty="0" smtClean="0"/>
              <a:t>Click on Read Write </a:t>
            </a:r>
            <a:r>
              <a:rPr lang="en-GB" sz="3600" dirty="0" err="1" smtClean="0"/>
              <a:t>Inc</a:t>
            </a:r>
            <a:r>
              <a:rPr lang="en-GB" sz="3600" dirty="0" smtClean="0"/>
              <a:t> eBooks Library</a:t>
            </a:r>
          </a:p>
          <a:p>
            <a:pPr marL="742950" indent="-742950">
              <a:buAutoNum type="arabicPeriod" startAt="3"/>
            </a:pPr>
            <a:r>
              <a:rPr lang="en-GB" sz="3600" dirty="0" smtClean="0"/>
              <a:t>Click on Eric’s Talking Ears and click on the arrow to </a:t>
            </a:r>
          </a:p>
          <a:p>
            <a:r>
              <a:rPr lang="en-GB" sz="3600" dirty="0" smtClean="0"/>
              <a:t>        open the book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1497" y="367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509451"/>
            <a:ext cx="111426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Before you begin to read think about some predictions of the story.</a:t>
            </a:r>
          </a:p>
          <a:p>
            <a:endParaRPr lang="en-GB" sz="3600" dirty="0"/>
          </a:p>
          <a:p>
            <a:r>
              <a:rPr lang="en-GB" sz="3600" dirty="0" smtClean="0"/>
              <a:t>.  Think about the words ‘talking ears’ in the title.  Do ears 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usually talk?</a:t>
            </a:r>
          </a:p>
          <a:p>
            <a:r>
              <a:rPr lang="en-GB" sz="3600" dirty="0" smtClean="0"/>
              <a:t>.   Look at the cover picture.  Which character do you think </a:t>
            </a:r>
            <a:endParaRPr lang="en-GB" sz="3600" dirty="0"/>
          </a:p>
          <a:p>
            <a:r>
              <a:rPr lang="en-GB" sz="3600" dirty="0" smtClean="0"/>
              <a:t>    is Eric?</a:t>
            </a:r>
          </a:p>
          <a:p>
            <a:r>
              <a:rPr lang="en-GB" sz="3600" dirty="0" smtClean="0"/>
              <a:t>.   Where might this story be set?  What gives you that </a:t>
            </a:r>
            <a:endParaRPr lang="en-GB" sz="3600" dirty="0"/>
          </a:p>
          <a:p>
            <a:r>
              <a:rPr lang="en-GB" sz="3600" dirty="0" smtClean="0"/>
              <a:t>    idea?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68891" y="50945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1291" y="227511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1291" y="3321839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03874" y="4548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522514"/>
            <a:ext cx="11116492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600" dirty="0" smtClean="0"/>
              <a:t>Do you know the meaning of these words?</a:t>
            </a:r>
          </a:p>
          <a:p>
            <a:endParaRPr lang="en-GB" sz="3600" dirty="0"/>
          </a:p>
          <a:p>
            <a:r>
              <a:rPr lang="en-GB" sz="3600" dirty="0" smtClean="0"/>
              <a:t>puny</a:t>
            </a:r>
          </a:p>
          <a:p>
            <a:endParaRPr lang="en-GB" sz="3600" dirty="0"/>
          </a:p>
          <a:p>
            <a:r>
              <a:rPr lang="en-GB" sz="3600" dirty="0" smtClean="0"/>
              <a:t>haughty</a:t>
            </a:r>
          </a:p>
          <a:p>
            <a:endParaRPr lang="en-GB" sz="3600" dirty="0"/>
          </a:p>
          <a:p>
            <a:r>
              <a:rPr lang="en-GB" sz="3600" dirty="0" smtClean="0"/>
              <a:t>signalled</a:t>
            </a:r>
          </a:p>
          <a:p>
            <a:endParaRPr lang="en-GB" sz="3600" dirty="0"/>
          </a:p>
          <a:p>
            <a:r>
              <a:rPr lang="en-GB" sz="3600" dirty="0" smtClean="0"/>
              <a:t>timid</a:t>
            </a:r>
          </a:p>
          <a:p>
            <a:endParaRPr lang="en-GB" sz="3600" dirty="0"/>
          </a:p>
          <a:p>
            <a:r>
              <a:rPr lang="en-GB" sz="3600" dirty="0"/>
              <a:t>t</a:t>
            </a:r>
            <a:r>
              <a:rPr lang="en-GB" sz="3600" dirty="0" smtClean="0"/>
              <a:t>rudged</a:t>
            </a:r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/>
          </a:p>
          <a:p>
            <a:endParaRPr lang="en-GB" sz="3600" dirty="0" smtClean="0"/>
          </a:p>
          <a:p>
            <a:endParaRPr lang="en-GB" sz="3600" dirty="0"/>
          </a:p>
          <a:p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10503" y="522514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61955" y="160890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61955" y="270183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61955" y="389490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61955" y="4939937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6195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3" y="378823"/>
            <a:ext cx="11338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</a:t>
            </a:r>
            <a:r>
              <a:rPr lang="en-GB" sz="3600" dirty="0" smtClean="0"/>
              <a:t>uny        -  small and weak</a:t>
            </a:r>
          </a:p>
          <a:p>
            <a:endParaRPr lang="en-GB" sz="3600" dirty="0"/>
          </a:p>
          <a:p>
            <a:r>
              <a:rPr lang="en-GB" sz="3600" dirty="0"/>
              <a:t>h</a:t>
            </a:r>
            <a:r>
              <a:rPr lang="en-GB" sz="3600" dirty="0" smtClean="0"/>
              <a:t>aughty   -  snobbish and unfriendly</a:t>
            </a:r>
          </a:p>
          <a:p>
            <a:endParaRPr lang="en-GB" sz="3600" dirty="0"/>
          </a:p>
          <a:p>
            <a:r>
              <a:rPr lang="en-GB" sz="3600" dirty="0"/>
              <a:t>s</a:t>
            </a:r>
            <a:r>
              <a:rPr lang="en-GB" sz="3600" dirty="0" smtClean="0"/>
              <a:t>ignalled  -  used movements to communicate</a:t>
            </a:r>
          </a:p>
          <a:p>
            <a:endParaRPr lang="en-GB" sz="3600" dirty="0"/>
          </a:p>
          <a:p>
            <a:r>
              <a:rPr lang="en-GB" sz="3600" dirty="0"/>
              <a:t>t</a:t>
            </a:r>
            <a:r>
              <a:rPr lang="en-GB" sz="3600" dirty="0" smtClean="0"/>
              <a:t>imid         -  shy</a:t>
            </a:r>
          </a:p>
          <a:p>
            <a:endParaRPr lang="en-GB" sz="3600" dirty="0"/>
          </a:p>
          <a:p>
            <a:r>
              <a:rPr lang="en-GB" sz="3600" dirty="0"/>
              <a:t>t</a:t>
            </a:r>
            <a:r>
              <a:rPr lang="en-GB" sz="3600" dirty="0" smtClean="0"/>
              <a:t>rudged    -  walked slowly and with heavy steps 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36183" y="37882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36183" y="1491343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36183" y="2603863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36183" y="3762103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36183" y="4794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6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697" y="391886"/>
            <a:ext cx="11351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Question 1</a:t>
            </a:r>
          </a:p>
          <a:p>
            <a:endParaRPr lang="en-GB" sz="3600" dirty="0"/>
          </a:p>
          <a:p>
            <a:r>
              <a:rPr lang="en-GB" sz="3600" dirty="0" smtClean="0"/>
              <a:t>Apart from the cap and ears, what other item does Eric need to use when he’s talking to the animals?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9" y="154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0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74" y="457200"/>
            <a:ext cx="11299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Question 2</a:t>
            </a:r>
          </a:p>
          <a:p>
            <a:endParaRPr lang="en-GB" sz="3600" dirty="0"/>
          </a:p>
          <a:p>
            <a:r>
              <a:rPr lang="en-GB" sz="3600" dirty="0" smtClean="0"/>
              <a:t>What are the names of the animals that speak to Eric?</a:t>
            </a:r>
            <a:endParaRPr lang="en-GB" sz="36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6" y="1601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3" y="391886"/>
            <a:ext cx="11234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Question 3</a:t>
            </a:r>
          </a:p>
          <a:p>
            <a:endParaRPr lang="en-GB" sz="3600" dirty="0"/>
          </a:p>
          <a:p>
            <a:r>
              <a:rPr lang="en-GB" sz="3600" dirty="0" smtClean="0"/>
              <a:t>Why do you think the lions were so keen to invite Eric inside their cages?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4720" y="154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39634"/>
            <a:ext cx="11220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Question 4</a:t>
            </a:r>
          </a:p>
          <a:p>
            <a:endParaRPr lang="en-GB" sz="3600" dirty="0"/>
          </a:p>
          <a:p>
            <a:r>
              <a:rPr lang="en-GB" sz="3600" dirty="0" smtClean="0"/>
              <a:t>How do the animals feel about Eric once </a:t>
            </a:r>
            <a:r>
              <a:rPr lang="en-GB" sz="3600" dirty="0" smtClean="0"/>
              <a:t>they </a:t>
            </a:r>
            <a:r>
              <a:rPr lang="en-GB" sz="3600" dirty="0" smtClean="0"/>
              <a:t>find out he told the zookeepers about their break-out plan?</a:t>
            </a:r>
            <a:endParaRPr lang="en-GB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1954" y="1493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272</Words>
  <Application>Microsoft Office PowerPoint</Application>
  <PresentationFormat>Widescreen</PresentationFormat>
  <Paragraphs>57</Paragraphs>
  <Slides>10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Today we will be reading Eric’s Talking 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be reading Eric’s Talking Ears</dc:title>
  <dc:creator>Scott, Barbara</dc:creator>
  <cp:lastModifiedBy>Scott, Barbara</cp:lastModifiedBy>
  <cp:revision>9</cp:revision>
  <dcterms:created xsi:type="dcterms:W3CDTF">2021-01-07T10:23:15Z</dcterms:created>
  <dcterms:modified xsi:type="dcterms:W3CDTF">2021-01-07T14:30:35Z</dcterms:modified>
</cp:coreProperties>
</file>