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70" r:id="rId2"/>
    <p:sldId id="291" r:id="rId3"/>
    <p:sldId id="292" r:id="rId4"/>
    <p:sldId id="293" r:id="rId5"/>
    <p:sldId id="294" r:id="rId6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2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tif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tif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tif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tif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plan instructions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are going to be writing instructions for an adventure! What are we telling the reader to do in Fairyland?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3B6E64-B0FC-C342-8F71-D8687804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056" y="2686967"/>
            <a:ext cx="5902398" cy="417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FDF778-BDEF-F94F-B85D-6D16D5E48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4"/>
    </mc:Choice>
    <mc:Fallback>
      <p:transition spd="slow" advTm="11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 bossy! What do I need to do at each place?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BC2FD97-1ED7-1E49-8B59-78804EFB7B0D}"/>
              </a:ext>
            </a:extLst>
          </p:cNvPr>
          <p:cNvCxnSpPr>
            <a:cxnSpLocks/>
          </p:cNvCxnSpPr>
          <p:nvPr/>
        </p:nvCxnSpPr>
        <p:spPr>
          <a:xfrm>
            <a:off x="1311886" y="754743"/>
            <a:ext cx="7338628" cy="5887357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4DBAE7-0DB8-0C41-A915-FE4B218E2EE4}"/>
              </a:ext>
            </a:extLst>
          </p:cNvPr>
          <p:cNvSpPr/>
          <p:nvPr/>
        </p:nvSpPr>
        <p:spPr>
          <a:xfrm>
            <a:off x="312056" y="1104041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7ECF7-1B40-D149-B0A9-FD853C68B5EC}"/>
              </a:ext>
            </a:extLst>
          </p:cNvPr>
          <p:cNvSpPr/>
          <p:nvPr/>
        </p:nvSpPr>
        <p:spPr>
          <a:xfrm>
            <a:off x="2766442" y="4010796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37E79E-9DBD-7346-A7A9-222AAAEE9396}"/>
              </a:ext>
            </a:extLst>
          </p:cNvPr>
          <p:cNvSpPr/>
          <p:nvPr/>
        </p:nvSpPr>
        <p:spPr>
          <a:xfrm>
            <a:off x="7243613" y="4333469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203F2-F7D3-C643-B2C2-760D4B8FD98F}"/>
              </a:ext>
            </a:extLst>
          </p:cNvPr>
          <p:cNvSpPr/>
          <p:nvPr/>
        </p:nvSpPr>
        <p:spPr>
          <a:xfrm>
            <a:off x="5082311" y="1695667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9E6CF-D9E9-C94E-8DC8-02F764B4F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75" t="80407" r="42111" b="1043"/>
          <a:stretch/>
        </p:blipFill>
        <p:spPr bwMode="auto">
          <a:xfrm>
            <a:off x="2902127" y="4454800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72423-3B2B-744C-8F9F-D21CF0FD4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1" t="75561" r="62175" b="5889"/>
          <a:stretch/>
        </p:blipFill>
        <p:spPr bwMode="auto">
          <a:xfrm>
            <a:off x="439571" y="1149332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F5122-D9C0-2944-97A1-CFF5FDE4A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7" t="7357" r="74922" b="74485"/>
          <a:stretch/>
        </p:blipFill>
        <p:spPr bwMode="auto">
          <a:xfrm>
            <a:off x="5133983" y="2552361"/>
            <a:ext cx="1328307" cy="111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84398-759B-F848-89C3-0535E8F81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8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8167" y="1710764"/>
            <a:ext cx="1124346" cy="13120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EA2767-C4FC-CA4C-87AA-B25D2A5CB0AD}"/>
              </a:ext>
            </a:extLst>
          </p:cNvPr>
          <p:cNvSpPr txBox="1"/>
          <p:nvPr/>
        </p:nvSpPr>
        <p:spPr>
          <a:xfrm>
            <a:off x="2268943" y="2357617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C120FA-4F09-3D4A-99B8-3F858F316304}"/>
              </a:ext>
            </a:extLst>
          </p:cNvPr>
          <p:cNvSpPr txBox="1"/>
          <p:nvPr/>
        </p:nvSpPr>
        <p:spPr>
          <a:xfrm>
            <a:off x="2431190" y="243806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03E11-84DF-954C-AD94-390D44AEA6C4}"/>
              </a:ext>
            </a:extLst>
          </p:cNvPr>
          <p:cNvSpPr txBox="1"/>
          <p:nvPr/>
        </p:nvSpPr>
        <p:spPr>
          <a:xfrm>
            <a:off x="7132774" y="1838663"/>
            <a:ext cx="174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FE3FE-D42D-1F44-BE2F-D93C4149E5A5}"/>
              </a:ext>
            </a:extLst>
          </p:cNvPr>
          <p:cNvSpPr txBox="1"/>
          <p:nvPr/>
        </p:nvSpPr>
        <p:spPr>
          <a:xfrm>
            <a:off x="7164396" y="1919108"/>
            <a:ext cx="142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    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7AF66-0BC2-4949-ABF0-C52B593C46E2}"/>
              </a:ext>
            </a:extLst>
          </p:cNvPr>
          <p:cNvSpPr txBox="1"/>
          <p:nvPr/>
        </p:nvSpPr>
        <p:spPr>
          <a:xfrm>
            <a:off x="7198854" y="2391129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D9329-8E25-BB4C-8192-E7D8F9E348B2}"/>
              </a:ext>
            </a:extLst>
          </p:cNvPr>
          <p:cNvSpPr txBox="1"/>
          <p:nvPr/>
        </p:nvSpPr>
        <p:spPr>
          <a:xfrm>
            <a:off x="7230475" y="248608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9AF4D-74BC-C741-A412-216049E897F0}"/>
              </a:ext>
            </a:extLst>
          </p:cNvPr>
          <p:cNvSpPr txBox="1"/>
          <p:nvPr/>
        </p:nvSpPr>
        <p:spPr>
          <a:xfrm>
            <a:off x="3015086" y="595192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EFDCA-B5BA-A64E-9298-89DD8CC863AF}"/>
              </a:ext>
            </a:extLst>
          </p:cNvPr>
          <p:cNvSpPr txBox="1"/>
          <p:nvPr/>
        </p:nvSpPr>
        <p:spPr>
          <a:xfrm>
            <a:off x="3560162" y="602720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754DDC-69F6-9C4F-9CF6-A1BBC497F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289433" y="4541774"/>
            <a:ext cx="1930400" cy="169392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E272C9C-7E34-C84A-B34B-96573818B2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47"/>
    </mc:Choice>
    <mc:Fallback>
      <p:transition spd="slow" advTm="27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have written the first imperative verb. Can you think of the rest?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DBAE7-0DB8-0C41-A915-FE4B218E2EE4}"/>
              </a:ext>
            </a:extLst>
          </p:cNvPr>
          <p:cNvSpPr/>
          <p:nvPr/>
        </p:nvSpPr>
        <p:spPr>
          <a:xfrm>
            <a:off x="312056" y="1104041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7ECF7-1B40-D149-B0A9-FD853C68B5EC}"/>
              </a:ext>
            </a:extLst>
          </p:cNvPr>
          <p:cNvSpPr/>
          <p:nvPr/>
        </p:nvSpPr>
        <p:spPr>
          <a:xfrm>
            <a:off x="2766442" y="4010796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37E79E-9DBD-7346-A7A9-222AAAEE9396}"/>
              </a:ext>
            </a:extLst>
          </p:cNvPr>
          <p:cNvSpPr/>
          <p:nvPr/>
        </p:nvSpPr>
        <p:spPr>
          <a:xfrm>
            <a:off x="7243613" y="4333469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203F2-F7D3-C643-B2C2-760D4B8FD98F}"/>
              </a:ext>
            </a:extLst>
          </p:cNvPr>
          <p:cNvSpPr/>
          <p:nvPr/>
        </p:nvSpPr>
        <p:spPr>
          <a:xfrm>
            <a:off x="5082311" y="1695667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9E6CF-D9E9-C94E-8DC8-02F764B4F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75" t="80407" r="42111" b="1043"/>
          <a:stretch/>
        </p:blipFill>
        <p:spPr bwMode="auto">
          <a:xfrm>
            <a:off x="2902127" y="4454800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72423-3B2B-744C-8F9F-D21CF0FD4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1" t="75561" r="62175" b="5889"/>
          <a:stretch/>
        </p:blipFill>
        <p:spPr bwMode="auto">
          <a:xfrm>
            <a:off x="439571" y="1149332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F5122-D9C0-2944-97A1-CFF5FDE4A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7" t="7357" r="74922" b="74485"/>
          <a:stretch/>
        </p:blipFill>
        <p:spPr bwMode="auto">
          <a:xfrm>
            <a:off x="5133983" y="2552361"/>
            <a:ext cx="1328307" cy="111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84398-759B-F848-89C3-0535E8F81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8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8167" y="1710764"/>
            <a:ext cx="1124346" cy="13120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EA2767-C4FC-CA4C-87AA-B25D2A5CB0AD}"/>
              </a:ext>
            </a:extLst>
          </p:cNvPr>
          <p:cNvSpPr txBox="1"/>
          <p:nvPr/>
        </p:nvSpPr>
        <p:spPr>
          <a:xfrm>
            <a:off x="2268943" y="2357617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C120FA-4F09-3D4A-99B8-3F858F316304}"/>
              </a:ext>
            </a:extLst>
          </p:cNvPr>
          <p:cNvSpPr txBox="1"/>
          <p:nvPr/>
        </p:nvSpPr>
        <p:spPr>
          <a:xfrm>
            <a:off x="2431190" y="243806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03E11-84DF-954C-AD94-390D44AEA6C4}"/>
              </a:ext>
            </a:extLst>
          </p:cNvPr>
          <p:cNvSpPr txBox="1"/>
          <p:nvPr/>
        </p:nvSpPr>
        <p:spPr>
          <a:xfrm>
            <a:off x="7132774" y="1838663"/>
            <a:ext cx="174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FE3FE-D42D-1F44-BE2F-D93C4149E5A5}"/>
              </a:ext>
            </a:extLst>
          </p:cNvPr>
          <p:cNvSpPr txBox="1"/>
          <p:nvPr/>
        </p:nvSpPr>
        <p:spPr>
          <a:xfrm>
            <a:off x="7164396" y="1919108"/>
            <a:ext cx="142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    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7AF66-0BC2-4949-ABF0-C52B593C46E2}"/>
              </a:ext>
            </a:extLst>
          </p:cNvPr>
          <p:cNvSpPr txBox="1"/>
          <p:nvPr/>
        </p:nvSpPr>
        <p:spPr>
          <a:xfrm>
            <a:off x="7198854" y="2391129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D9329-8E25-BB4C-8192-E7D8F9E348B2}"/>
              </a:ext>
            </a:extLst>
          </p:cNvPr>
          <p:cNvSpPr txBox="1"/>
          <p:nvPr/>
        </p:nvSpPr>
        <p:spPr>
          <a:xfrm>
            <a:off x="7230475" y="248608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9AF4D-74BC-C741-A412-216049E897F0}"/>
              </a:ext>
            </a:extLst>
          </p:cNvPr>
          <p:cNvSpPr txBox="1"/>
          <p:nvPr/>
        </p:nvSpPr>
        <p:spPr>
          <a:xfrm>
            <a:off x="3015086" y="595192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EFDCA-B5BA-A64E-9298-89DD8CC863AF}"/>
              </a:ext>
            </a:extLst>
          </p:cNvPr>
          <p:cNvSpPr txBox="1"/>
          <p:nvPr/>
        </p:nvSpPr>
        <p:spPr>
          <a:xfrm>
            <a:off x="3560162" y="602720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754DDC-69F6-9C4F-9CF6-A1BBC497F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289433" y="4541774"/>
            <a:ext cx="1930400" cy="1693926"/>
          </a:xfrm>
          <a:prstGeom prst="rect">
            <a:avLst/>
          </a:prstGeom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BC2FD97-1ED7-1E49-8B59-78804EFB7B0D}"/>
              </a:ext>
            </a:extLst>
          </p:cNvPr>
          <p:cNvCxnSpPr>
            <a:cxnSpLocks/>
          </p:cNvCxnSpPr>
          <p:nvPr/>
        </p:nvCxnSpPr>
        <p:spPr>
          <a:xfrm>
            <a:off x="1384634" y="1077218"/>
            <a:ext cx="7265880" cy="5564882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xplosion 2 6">
            <a:extLst>
              <a:ext uri="{FF2B5EF4-FFF2-40B4-BE49-F238E27FC236}">
                <a16:creationId xmlns:a16="http://schemas.microsoft.com/office/drawing/2014/main" id="{24A48665-9E51-7C48-9DBF-EC1ECA2FAB63}"/>
              </a:ext>
            </a:extLst>
          </p:cNvPr>
          <p:cNvSpPr/>
          <p:nvPr/>
        </p:nvSpPr>
        <p:spPr>
          <a:xfrm>
            <a:off x="312055" y="2188318"/>
            <a:ext cx="2011173" cy="914400"/>
          </a:xfrm>
          <a:prstGeom prst="irregularSeal2">
            <a:avLst/>
          </a:prstGeom>
          <a:solidFill>
            <a:srgbClr val="FFFD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4A4F5BF-DB13-A74F-BDB1-4450CF57B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3"/>
    </mc:Choice>
    <mc:Fallback>
      <p:transition spd="slow" advTm="10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Here are my ideas. Did you get the same?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9E6CF-D9E9-C94E-8DC8-02F764B4F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75" t="80407" r="42111" b="1043"/>
          <a:stretch/>
        </p:blipFill>
        <p:spPr bwMode="auto">
          <a:xfrm>
            <a:off x="2082073" y="3702333"/>
            <a:ext cx="2107740" cy="187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72423-3B2B-744C-8F9F-D21CF0FD4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1" t="75561" r="62175" b="5889"/>
          <a:stretch/>
        </p:blipFill>
        <p:spPr bwMode="auto">
          <a:xfrm>
            <a:off x="2111329" y="1440912"/>
            <a:ext cx="2078484" cy="18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F5122-D9C0-2944-97A1-CFF5FDE4A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7" t="7357" r="74922" b="74485"/>
          <a:stretch/>
        </p:blipFill>
        <p:spPr bwMode="auto">
          <a:xfrm>
            <a:off x="6582983" y="1616369"/>
            <a:ext cx="1988530" cy="167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84398-759B-F848-89C3-0535E8F81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8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8167" y="1710764"/>
            <a:ext cx="1124346" cy="13120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754DDC-69F6-9C4F-9CF6-A1BBC497F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582983" y="3702333"/>
            <a:ext cx="1988530" cy="1744935"/>
          </a:xfrm>
          <a:prstGeom prst="rect">
            <a:avLst/>
          </a:prstGeom>
        </p:spPr>
      </p:pic>
      <p:sp>
        <p:nvSpPr>
          <p:cNvPr id="7" name="Explosion 2 6">
            <a:extLst>
              <a:ext uri="{FF2B5EF4-FFF2-40B4-BE49-F238E27FC236}">
                <a16:creationId xmlns:a16="http://schemas.microsoft.com/office/drawing/2014/main" id="{24A48665-9E51-7C48-9DBF-EC1ECA2FAB63}"/>
              </a:ext>
            </a:extLst>
          </p:cNvPr>
          <p:cNvSpPr/>
          <p:nvPr/>
        </p:nvSpPr>
        <p:spPr>
          <a:xfrm>
            <a:off x="70900" y="1137664"/>
            <a:ext cx="2011173" cy="914400"/>
          </a:xfrm>
          <a:prstGeom prst="irregularSeal2">
            <a:avLst/>
          </a:prstGeom>
          <a:solidFill>
            <a:srgbClr val="FFFD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</p:txBody>
      </p:sp>
      <p:sp>
        <p:nvSpPr>
          <p:cNvPr id="26" name="Explosion 2 25">
            <a:extLst>
              <a:ext uri="{FF2B5EF4-FFF2-40B4-BE49-F238E27FC236}">
                <a16:creationId xmlns:a16="http://schemas.microsoft.com/office/drawing/2014/main" id="{A9257A1D-E4B8-0043-A3D6-D30F3F4B714E}"/>
              </a:ext>
            </a:extLst>
          </p:cNvPr>
          <p:cNvSpPr/>
          <p:nvPr/>
        </p:nvSpPr>
        <p:spPr>
          <a:xfrm>
            <a:off x="4549167" y="1137664"/>
            <a:ext cx="2011173" cy="914400"/>
          </a:xfrm>
          <a:prstGeom prst="irregularSeal2">
            <a:avLst/>
          </a:prstGeom>
          <a:solidFill>
            <a:srgbClr val="FFFD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</a:p>
        </p:txBody>
      </p:sp>
      <p:sp>
        <p:nvSpPr>
          <p:cNvPr id="27" name="Explosion 2 26">
            <a:extLst>
              <a:ext uri="{FF2B5EF4-FFF2-40B4-BE49-F238E27FC236}">
                <a16:creationId xmlns:a16="http://schemas.microsoft.com/office/drawing/2014/main" id="{6344A4EB-2B3B-C241-811B-EDA07AB98D21}"/>
              </a:ext>
            </a:extLst>
          </p:cNvPr>
          <p:cNvSpPr/>
          <p:nvPr/>
        </p:nvSpPr>
        <p:spPr>
          <a:xfrm>
            <a:off x="4549166" y="3702333"/>
            <a:ext cx="2011173" cy="914400"/>
          </a:xfrm>
          <a:prstGeom prst="irregularSeal2">
            <a:avLst/>
          </a:prstGeom>
          <a:solidFill>
            <a:srgbClr val="FFFD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</a:p>
        </p:txBody>
      </p:sp>
      <p:sp>
        <p:nvSpPr>
          <p:cNvPr id="28" name="Explosion 2 27">
            <a:extLst>
              <a:ext uri="{FF2B5EF4-FFF2-40B4-BE49-F238E27FC236}">
                <a16:creationId xmlns:a16="http://schemas.microsoft.com/office/drawing/2014/main" id="{ECB8FCE0-C022-A64B-ADCE-865825BBC3BB}"/>
              </a:ext>
            </a:extLst>
          </p:cNvPr>
          <p:cNvSpPr/>
          <p:nvPr/>
        </p:nvSpPr>
        <p:spPr>
          <a:xfrm>
            <a:off x="70900" y="3702333"/>
            <a:ext cx="2011173" cy="914400"/>
          </a:xfrm>
          <a:prstGeom prst="irregularSeal2">
            <a:avLst/>
          </a:prstGeom>
          <a:solidFill>
            <a:srgbClr val="FFFD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4C60403-7D3E-514E-B050-B5DBEA530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45"/>
    </mc:Choice>
    <mc:Fallback>
      <p:transition spd="slow" advTm="16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Oral rehearsal. Practice telling someone these instructions! You can also act them out with actions.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DBAE7-0DB8-0C41-A915-FE4B218E2EE4}"/>
              </a:ext>
            </a:extLst>
          </p:cNvPr>
          <p:cNvSpPr/>
          <p:nvPr/>
        </p:nvSpPr>
        <p:spPr>
          <a:xfrm>
            <a:off x="312056" y="1104041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7ECF7-1B40-D149-B0A9-FD853C68B5EC}"/>
              </a:ext>
            </a:extLst>
          </p:cNvPr>
          <p:cNvSpPr/>
          <p:nvPr/>
        </p:nvSpPr>
        <p:spPr>
          <a:xfrm>
            <a:off x="2766442" y="4010796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37E79E-9DBD-7346-A7A9-222AAAEE9396}"/>
              </a:ext>
            </a:extLst>
          </p:cNvPr>
          <p:cNvSpPr/>
          <p:nvPr/>
        </p:nvSpPr>
        <p:spPr>
          <a:xfrm>
            <a:off x="7243613" y="4333469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203F2-F7D3-C643-B2C2-760D4B8FD98F}"/>
              </a:ext>
            </a:extLst>
          </p:cNvPr>
          <p:cNvSpPr/>
          <p:nvPr/>
        </p:nvSpPr>
        <p:spPr>
          <a:xfrm>
            <a:off x="5082311" y="1695667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9E6CF-D9E9-C94E-8DC8-02F764B4F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75" t="80407" r="42111" b="1043"/>
          <a:stretch/>
        </p:blipFill>
        <p:spPr bwMode="auto">
          <a:xfrm>
            <a:off x="2902127" y="4454800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72423-3B2B-744C-8F9F-D21CF0FD4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1" t="75561" r="62175" b="5889"/>
          <a:stretch/>
        </p:blipFill>
        <p:spPr bwMode="auto">
          <a:xfrm>
            <a:off x="439571" y="1149332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F5122-D9C0-2944-97A1-CFF5FDE4A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7" t="7357" r="74922" b="74485"/>
          <a:stretch/>
        </p:blipFill>
        <p:spPr bwMode="auto">
          <a:xfrm>
            <a:off x="5133983" y="2552361"/>
            <a:ext cx="1328307" cy="111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84398-759B-F848-89C3-0535E8F81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8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8167" y="1710764"/>
            <a:ext cx="1124346" cy="13120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EA2767-C4FC-CA4C-87AA-B25D2A5CB0AD}"/>
              </a:ext>
            </a:extLst>
          </p:cNvPr>
          <p:cNvSpPr txBox="1"/>
          <p:nvPr/>
        </p:nvSpPr>
        <p:spPr>
          <a:xfrm>
            <a:off x="2268943" y="2357617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C120FA-4F09-3D4A-99B8-3F858F316304}"/>
              </a:ext>
            </a:extLst>
          </p:cNvPr>
          <p:cNvSpPr txBox="1"/>
          <p:nvPr/>
        </p:nvSpPr>
        <p:spPr>
          <a:xfrm>
            <a:off x="2431190" y="243806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03E11-84DF-954C-AD94-390D44AEA6C4}"/>
              </a:ext>
            </a:extLst>
          </p:cNvPr>
          <p:cNvSpPr txBox="1"/>
          <p:nvPr/>
        </p:nvSpPr>
        <p:spPr>
          <a:xfrm>
            <a:off x="7132774" y="1838663"/>
            <a:ext cx="174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FE3FE-D42D-1F44-BE2F-D93C4149E5A5}"/>
              </a:ext>
            </a:extLst>
          </p:cNvPr>
          <p:cNvSpPr txBox="1"/>
          <p:nvPr/>
        </p:nvSpPr>
        <p:spPr>
          <a:xfrm>
            <a:off x="7164396" y="1919108"/>
            <a:ext cx="142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    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7AF66-0BC2-4949-ABF0-C52B593C46E2}"/>
              </a:ext>
            </a:extLst>
          </p:cNvPr>
          <p:cNvSpPr txBox="1"/>
          <p:nvPr/>
        </p:nvSpPr>
        <p:spPr>
          <a:xfrm>
            <a:off x="7198854" y="2391129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D9329-8E25-BB4C-8192-E7D8F9E348B2}"/>
              </a:ext>
            </a:extLst>
          </p:cNvPr>
          <p:cNvSpPr txBox="1"/>
          <p:nvPr/>
        </p:nvSpPr>
        <p:spPr>
          <a:xfrm>
            <a:off x="7230475" y="248608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9AF4D-74BC-C741-A412-216049E897F0}"/>
              </a:ext>
            </a:extLst>
          </p:cNvPr>
          <p:cNvSpPr txBox="1"/>
          <p:nvPr/>
        </p:nvSpPr>
        <p:spPr>
          <a:xfrm>
            <a:off x="3015086" y="595192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EFDCA-B5BA-A64E-9298-89DD8CC863AF}"/>
              </a:ext>
            </a:extLst>
          </p:cNvPr>
          <p:cNvSpPr txBox="1"/>
          <p:nvPr/>
        </p:nvSpPr>
        <p:spPr>
          <a:xfrm>
            <a:off x="3560162" y="602720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754DDC-69F6-9C4F-9CF6-A1BBC497F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289433" y="4541774"/>
            <a:ext cx="1930400" cy="1693926"/>
          </a:xfrm>
          <a:prstGeom prst="rect">
            <a:avLst/>
          </a:prstGeom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BC2FD97-1ED7-1E49-8B59-78804EFB7B0D}"/>
              </a:ext>
            </a:extLst>
          </p:cNvPr>
          <p:cNvCxnSpPr>
            <a:cxnSpLocks/>
          </p:cNvCxnSpPr>
          <p:nvPr/>
        </p:nvCxnSpPr>
        <p:spPr>
          <a:xfrm>
            <a:off x="1384634" y="1077218"/>
            <a:ext cx="7265880" cy="5564882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xplosion 2 6">
            <a:extLst>
              <a:ext uri="{FF2B5EF4-FFF2-40B4-BE49-F238E27FC236}">
                <a16:creationId xmlns:a16="http://schemas.microsoft.com/office/drawing/2014/main" id="{24A48665-9E51-7C48-9DBF-EC1ECA2FAB63}"/>
              </a:ext>
            </a:extLst>
          </p:cNvPr>
          <p:cNvSpPr/>
          <p:nvPr/>
        </p:nvSpPr>
        <p:spPr>
          <a:xfrm>
            <a:off x="312055" y="2188318"/>
            <a:ext cx="2011173" cy="914400"/>
          </a:xfrm>
          <a:prstGeom prst="irregularSeal2">
            <a:avLst/>
          </a:prstGeom>
          <a:solidFill>
            <a:srgbClr val="FFFD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</p:txBody>
      </p:sp>
      <p:sp>
        <p:nvSpPr>
          <p:cNvPr id="26" name="Explosion 2 25">
            <a:extLst>
              <a:ext uri="{FF2B5EF4-FFF2-40B4-BE49-F238E27FC236}">
                <a16:creationId xmlns:a16="http://schemas.microsoft.com/office/drawing/2014/main" id="{66D54B5A-3C86-5347-B263-DB8676ACED8A}"/>
              </a:ext>
            </a:extLst>
          </p:cNvPr>
          <p:cNvSpPr/>
          <p:nvPr/>
        </p:nvSpPr>
        <p:spPr>
          <a:xfrm>
            <a:off x="5754089" y="2995798"/>
            <a:ext cx="2011173" cy="914400"/>
          </a:xfrm>
          <a:prstGeom prst="irregularSeal2">
            <a:avLst/>
          </a:prstGeom>
          <a:solidFill>
            <a:srgbClr val="FFFD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</a:p>
        </p:txBody>
      </p:sp>
      <p:sp>
        <p:nvSpPr>
          <p:cNvPr id="27" name="Explosion 2 26">
            <a:extLst>
              <a:ext uri="{FF2B5EF4-FFF2-40B4-BE49-F238E27FC236}">
                <a16:creationId xmlns:a16="http://schemas.microsoft.com/office/drawing/2014/main" id="{2D8B3DC6-2619-6243-A70D-F957B4C77D5B}"/>
              </a:ext>
            </a:extLst>
          </p:cNvPr>
          <p:cNvSpPr/>
          <p:nvPr/>
        </p:nvSpPr>
        <p:spPr>
          <a:xfrm>
            <a:off x="1812701" y="4122441"/>
            <a:ext cx="2011173" cy="914400"/>
          </a:xfrm>
          <a:prstGeom prst="irregularSeal2">
            <a:avLst/>
          </a:prstGeom>
          <a:solidFill>
            <a:srgbClr val="FFFD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sp>
        <p:nvSpPr>
          <p:cNvPr id="28" name="Explosion 2 27">
            <a:extLst>
              <a:ext uri="{FF2B5EF4-FFF2-40B4-BE49-F238E27FC236}">
                <a16:creationId xmlns:a16="http://schemas.microsoft.com/office/drawing/2014/main" id="{0C946BD3-651E-AE4B-9E3E-CF0F66E66EBF}"/>
              </a:ext>
            </a:extLst>
          </p:cNvPr>
          <p:cNvSpPr/>
          <p:nvPr/>
        </p:nvSpPr>
        <p:spPr>
          <a:xfrm>
            <a:off x="6046730" y="5412714"/>
            <a:ext cx="2011173" cy="914400"/>
          </a:xfrm>
          <a:prstGeom prst="irregularSeal2">
            <a:avLst/>
          </a:prstGeom>
          <a:solidFill>
            <a:srgbClr val="FFFD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E2FC626-064B-FB4D-AD0E-9C5593CC3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04"/>
    </mc:Choice>
    <mc:Fallback>
      <p:transition spd="slow" advTm="50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4131</TotalTime>
  <Words>136</Words>
  <Application>Microsoft Macintosh PowerPoint</Application>
  <PresentationFormat>A4 Paper (210x297 mm)</PresentationFormat>
  <Paragraphs>40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Microsoft Office User</cp:lastModifiedBy>
  <cp:revision>95</cp:revision>
  <cp:lastPrinted>2019-10-02T15:50:32Z</cp:lastPrinted>
  <dcterms:created xsi:type="dcterms:W3CDTF">2018-03-10T18:23:35Z</dcterms:created>
  <dcterms:modified xsi:type="dcterms:W3CDTF">2021-02-27T19:20:19Z</dcterms:modified>
</cp:coreProperties>
</file>