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7BC08-3677-4482-8AF5-DA5A2F5F14C4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8BE7-D700-4658-A701-3EB0356456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398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2B53B-4DF9-6241-B6FE-9554FE811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F38DF-DEC0-9B4A-8344-A051A05B2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AEB11-ED51-8E48-87DB-412860922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6845E-278A-FA4F-9554-78F67F097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EBE03-191A-0749-B15C-BC0995F8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3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FD993-B419-BC4A-AF79-C80B87FC5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7456D-7F9D-C541-81CC-40B714050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9D29C-8AA6-AE47-8324-940BE9E5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6F941-62AB-2C43-B7FF-F208D1EC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22D60-7C3E-FF49-9937-D9BB13B4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5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81019-6933-1C48-AE4F-5E0F2C368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7DF10-F4F6-7848-9075-3A0D79AE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FE048-4A40-544D-92B2-C6391646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6EC55-7FDA-8A41-9828-B524105A9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EC768-9DB7-B140-A2F0-81E2AD2CC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6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0055C-85E9-CC4A-8381-F60A23876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2A4F1-327E-6242-A7A9-10AF9403A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0749E-136E-2649-9205-3EDEB3A2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BC90D-5DFA-DA4D-B8B0-C53D6FB2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7ED29-E496-5741-97CC-6DC75173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0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DEA78-FBB4-A747-AAE1-D133882B5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B3A29-CF81-CA40-B893-CB84190FC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CB5F4-8237-7043-A583-048B66066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DA0C6-FF60-6247-A7F1-5C8B4F727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85015-130D-B04A-A486-9CE79D4F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4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A4010-4B60-5341-9E37-B7B4594F6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DCDFD-18BC-D445-9B73-1422A9663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A6C86-73F3-224D-9504-D3BC13134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FBF14-3FED-E847-9DEA-774A5B116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99580C-C472-284A-8E31-85234148B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D774D-97C6-5649-94E5-7E1D135A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0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D584D-56D2-2E43-BB84-3E84DFD28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7EA15-D18F-CB45-8B6A-2B367EB1D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1067A-A5B5-004A-972D-5CE57691C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40F75B-1AEC-D742-9D70-88B1F1201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21DB32-80DA-4743-87A0-878FC5ECFA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FB9D7B-D0FA-2E41-81BE-E6EFCADCE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8C7469-0A2F-E042-A128-1721B0511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91BBBF-7484-1F47-BAE8-4BB7AFD7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14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F8685-DBC6-3542-B621-C2007B8A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8E2F82-449D-6A4C-A3C4-FA0F88EB5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5496E2-615F-6246-9AB5-7AF4C7F9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F97D0-C12C-1C4C-8443-AB4FC07D9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0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B11823-801A-5C47-8802-6595E0727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A86842-BFB6-C247-88A7-15C81E57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B0B8F-A102-D741-A08A-9E79F74D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7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CEE5-5592-884A-8A21-B054F4884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DEA31-4FBA-5A45-8B27-9754F2BD0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C457A9-B27A-4444-9CE4-D8FA2CB30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F1F1C-F381-564A-83EC-47B118B7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21A9D-55D0-D543-BE77-B8CA73B06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251A4-5474-7E49-A727-03CD0DC2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4F38E-4354-C440-AC14-ACA53CA82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25A25D-B4D0-AB4B-9A6D-BB4F63CB1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CAEC6-A966-4C4B-BF5C-A900ABEC2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A4554-B4BC-B64F-A2BE-1188C02B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80A3E-C787-E44F-A444-28E75207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F9110-831C-B74A-9B84-76F721A6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5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95DB8A-9BFC-E847-9AB5-E5D6DA9BF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37847-4BD0-CF47-BD09-E889B7E5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50343-FADF-464E-A010-E51000416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6C18B-1ED2-ED4F-9D53-F2C701E4912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DE777-783C-6649-908E-1BC7A9F44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397E1-780D-CD48-B7B8-375CEC78F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8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E713A-1023-1847-813D-B8F931267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Alternativ</a:t>
            </a:r>
            <a:r>
              <a:rPr lang="en-US" dirty="0" smtClean="0"/>
              <a:t>e 1 </a:t>
            </a:r>
            <a:r>
              <a:rPr lang="en-US" dirty="0" smtClean="0"/>
              <a:t>Spellings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C999A3-3453-454C-80D8-FAE7F729AE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-sure and –</a:t>
            </a:r>
            <a:r>
              <a:rPr lang="en-US" dirty="0" err="1"/>
              <a:t>ture</a:t>
            </a:r>
            <a:r>
              <a:rPr lang="en-US" dirty="0"/>
              <a:t> word endings</a:t>
            </a:r>
          </a:p>
        </p:txBody>
      </p:sp>
    </p:spTree>
    <p:extLst>
      <p:ext uri="{BB962C8B-B14F-4D97-AF65-F5344CB8AC3E}">
        <p14:creationId xmlns:p14="http://schemas.microsoft.com/office/powerpoint/2010/main" val="47504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3258-B73B-884F-B2B7-D245C946F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-sure and –</a:t>
            </a:r>
            <a:r>
              <a:rPr lang="en-US" dirty="0" err="1"/>
              <a:t>ture</a:t>
            </a:r>
            <a:r>
              <a:rPr lang="en-US" dirty="0"/>
              <a:t> word endings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3F18E-741D-D34F-8939-4792E8851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word endings sound very similar so we are going to be practicing them this week.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 listen carefully you can hear a difference, but it is very subtle so take care and keep practicing your spellings.</a:t>
            </a:r>
          </a:p>
        </p:txBody>
      </p:sp>
      <p:pic>
        <p:nvPicPr>
          <p:cNvPr id="4" name="Audio Recording 5 Feb 2021 at 13:54:16" descr="Audio Recording 5 Feb 2021 at 13:54:16">
            <a:hlinkClick r:id="" action="ppaction://media"/>
            <a:extLst>
              <a:ext uri="{FF2B5EF4-FFF2-40B4-BE49-F238E27FC236}">
                <a16:creationId xmlns:a16="http://schemas.microsoft.com/office/drawing/2014/main" id="{F869D383-76EF-E945-A81C-0C963C9D21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61375" y="69532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30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E2CCF-FEDC-C442-A1B2-267833662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-sure word endings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17BBB-4807-0B49-84B7-7C55E60B3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words have a ‘</a:t>
            </a:r>
            <a:r>
              <a:rPr lang="en-US" dirty="0" err="1"/>
              <a:t>zh</a:t>
            </a:r>
            <a:r>
              <a:rPr lang="en-US" dirty="0"/>
              <a:t>’ sound in there. Listen to the words carefully and practice saying them yourself before practicing spelling.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GB" dirty="0"/>
              <a:t>measure</a:t>
            </a:r>
          </a:p>
          <a:p>
            <a:pPr>
              <a:buFontTx/>
              <a:buChar char="-"/>
            </a:pPr>
            <a:r>
              <a:rPr lang="en-GB" dirty="0"/>
              <a:t>treasure</a:t>
            </a:r>
          </a:p>
          <a:p>
            <a:pPr>
              <a:buFontTx/>
              <a:buChar char="-"/>
            </a:pPr>
            <a:r>
              <a:rPr lang="en-GB" dirty="0"/>
              <a:t>pleasure</a:t>
            </a:r>
          </a:p>
          <a:p>
            <a:pPr>
              <a:buFontTx/>
              <a:buChar char="-"/>
            </a:pPr>
            <a:r>
              <a:rPr lang="en-GB" dirty="0"/>
              <a:t>enclosure </a:t>
            </a:r>
            <a:endParaRPr lang="en-GB" dirty="0">
              <a:effectLst/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" name="Audio Recording 5 Feb 2021 at 13:54:37" descr="Audio Recording 5 Feb 2021 at 13:54:37">
            <a:hlinkClick r:id="" action="ppaction://media"/>
            <a:extLst>
              <a:ext uri="{FF2B5EF4-FFF2-40B4-BE49-F238E27FC236}">
                <a16:creationId xmlns:a16="http://schemas.microsoft.com/office/drawing/2014/main" id="{4F2A6E82-59A6-4642-A0DC-203CB12C3C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818187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23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E89A-C864-2E44-8B2A-52B91572A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 err="1"/>
              <a:t>ture</a:t>
            </a:r>
            <a:r>
              <a:rPr lang="en-US" dirty="0"/>
              <a:t> word 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6925B-ED40-6C47-82B8-5B70F02D0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words have an ending that sounds a bit more like ‘</a:t>
            </a:r>
            <a:r>
              <a:rPr lang="en-US" dirty="0" err="1"/>
              <a:t>ch</a:t>
            </a:r>
            <a:r>
              <a:rPr lang="en-US" dirty="0"/>
              <a:t>’. Again, listen to the words carefully and practice saying them yourself before practicing spelling.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GB" dirty="0"/>
              <a:t>creature</a:t>
            </a:r>
          </a:p>
          <a:p>
            <a:pPr>
              <a:buFontTx/>
              <a:buChar char="-"/>
            </a:pPr>
            <a:r>
              <a:rPr lang="en-GB" dirty="0"/>
              <a:t>furniture</a:t>
            </a:r>
          </a:p>
          <a:p>
            <a:pPr>
              <a:buFontTx/>
              <a:buChar char="-"/>
            </a:pPr>
            <a:r>
              <a:rPr lang="en-GB" dirty="0"/>
              <a:t>picture</a:t>
            </a:r>
          </a:p>
          <a:p>
            <a:pPr>
              <a:buFontTx/>
              <a:buChar char="-"/>
            </a:pPr>
            <a:r>
              <a:rPr lang="en-GB" dirty="0"/>
              <a:t>nature</a:t>
            </a:r>
          </a:p>
          <a:p>
            <a:pPr>
              <a:buFontTx/>
              <a:buChar char="-"/>
            </a:pPr>
            <a:r>
              <a:rPr lang="en-GB" dirty="0"/>
              <a:t>adventure </a:t>
            </a:r>
            <a:endParaRPr lang="en-GB" dirty="0">
              <a:effectLst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Audio Recording 5 Feb 2021 at 13:55:00" descr="Audio Recording 5 Feb 2021 at 13:55:00">
            <a:hlinkClick r:id="" action="ppaction://media"/>
            <a:extLst>
              <a:ext uri="{FF2B5EF4-FFF2-40B4-BE49-F238E27FC236}">
                <a16:creationId xmlns:a16="http://schemas.microsoft.com/office/drawing/2014/main" id="{1C36C636-02F9-1D4F-B9C6-A1E0D5CFD1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161212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4FAC4-7E46-B042-8F48-AE0264F1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spellings altogether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68725-EDD2-C647-8AA4-CE2F6767A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Here is a complete list of all the spellings for this week to practice.</a:t>
            </a:r>
          </a:p>
          <a:p>
            <a:pPr>
              <a:buFontTx/>
              <a:buChar char="-"/>
            </a:pPr>
            <a:r>
              <a:rPr lang="en-GB" dirty="0"/>
              <a:t>measure</a:t>
            </a:r>
          </a:p>
          <a:p>
            <a:pPr>
              <a:buFontTx/>
              <a:buChar char="-"/>
            </a:pPr>
            <a:r>
              <a:rPr lang="en-GB" dirty="0"/>
              <a:t>treasure</a:t>
            </a:r>
          </a:p>
          <a:p>
            <a:pPr>
              <a:buFontTx/>
              <a:buChar char="-"/>
            </a:pPr>
            <a:r>
              <a:rPr lang="en-GB" dirty="0"/>
              <a:t>pleasure</a:t>
            </a:r>
          </a:p>
          <a:p>
            <a:pPr>
              <a:buFontTx/>
              <a:buChar char="-"/>
            </a:pPr>
            <a:r>
              <a:rPr lang="en-GB" dirty="0"/>
              <a:t>enclosure</a:t>
            </a:r>
          </a:p>
          <a:p>
            <a:pPr>
              <a:buFontTx/>
              <a:buChar char="-"/>
            </a:pPr>
            <a:r>
              <a:rPr lang="en-GB" dirty="0"/>
              <a:t>creature</a:t>
            </a:r>
          </a:p>
          <a:p>
            <a:pPr>
              <a:buFontTx/>
              <a:buChar char="-"/>
            </a:pPr>
            <a:r>
              <a:rPr lang="en-GB" dirty="0"/>
              <a:t>furniture</a:t>
            </a:r>
          </a:p>
          <a:p>
            <a:pPr>
              <a:buFontTx/>
              <a:buChar char="-"/>
            </a:pPr>
            <a:r>
              <a:rPr lang="en-GB" dirty="0"/>
              <a:t>picture</a:t>
            </a:r>
          </a:p>
          <a:p>
            <a:pPr>
              <a:buFontTx/>
              <a:buChar char="-"/>
            </a:pPr>
            <a:r>
              <a:rPr lang="en-GB" dirty="0"/>
              <a:t>nature</a:t>
            </a:r>
          </a:p>
          <a:p>
            <a:pPr>
              <a:buFontTx/>
              <a:buChar char="-"/>
            </a:pPr>
            <a:r>
              <a:rPr lang="en-GB" dirty="0"/>
              <a:t>adventure  </a:t>
            </a:r>
            <a:endParaRPr lang="en-GB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Image result for look cover write check logo">
            <a:extLst>
              <a:ext uri="{FF2B5EF4-FFF2-40B4-BE49-F238E27FC236}">
                <a16:creationId xmlns:a16="http://schemas.microsoft.com/office/drawing/2014/main" id="{2636ED7A-10A0-6245-ABB9-DBDE30BDC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0" y="2933700"/>
            <a:ext cx="7744778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udio Recording 5 Feb 2021 at 13:55:26" descr="Audio Recording 5 Feb 2021 at 13:55:26">
            <a:hlinkClick r:id="" action="ppaction://media"/>
            <a:extLst>
              <a:ext uri="{FF2B5EF4-FFF2-40B4-BE49-F238E27FC236}">
                <a16:creationId xmlns:a16="http://schemas.microsoft.com/office/drawing/2014/main" id="{784C0E6A-D940-C04C-AFB5-68342FED75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989763" y="77946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9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158</Words>
  <Application>Microsoft Office PowerPoint</Application>
  <PresentationFormat>Widescreen</PresentationFormat>
  <Paragraphs>33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Alternative 1 Spellings</vt:lpstr>
      <vt:lpstr>-sure and –ture word endings</vt:lpstr>
      <vt:lpstr>-sure word endings</vt:lpstr>
      <vt:lpstr>-ture word ending</vt:lpstr>
      <vt:lpstr>Your spellings altogether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Spellings</dc:title>
  <dc:creator>Watson, Craig</dc:creator>
  <cp:lastModifiedBy>Hall, Linda</cp:lastModifiedBy>
  <cp:revision>4</cp:revision>
  <cp:lastPrinted>2021-02-08T15:19:12Z</cp:lastPrinted>
  <dcterms:created xsi:type="dcterms:W3CDTF">2021-02-05T13:09:20Z</dcterms:created>
  <dcterms:modified xsi:type="dcterms:W3CDTF">2021-02-08T15:19:36Z</dcterms:modified>
</cp:coreProperties>
</file>