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97F5-6EEE-4F1F-BF4E-9714C6304E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857857-A052-4657-B765-1F626DB38D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787E4-C690-44A6-9674-AC1269556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2F75-EA8A-4B10-8E29-FA379CAC8FF9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771B8B-8351-4D02-B768-F5B044B0F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AFBD82-667B-46A2-B113-E16242EB5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9C741-3A7C-45BB-89DA-1E1999C68A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225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098C9-B92F-4EE0-BFB9-8EFEFFEB5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61DD21-6F46-42AA-BF85-F0B347499C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5BB5D4-50B2-4974-830A-56EF1B74B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2F75-EA8A-4B10-8E29-FA379CAC8FF9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44164D-E76E-4CA0-9680-A054C9C09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3DB2C-26E6-4CE3-A766-37BF40BEF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9C741-3A7C-45BB-89DA-1E1999C68A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3936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CB88E3-C7B4-4CAE-955C-14C017C3F7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7D197D-D30E-4017-9C63-E1393AC95D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E0F34A-F942-4BD3-B97F-8642F9217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2F75-EA8A-4B10-8E29-FA379CAC8FF9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1D354B-738E-4478-AE7E-7EE5744C5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36E75C-FB6D-4FDF-9645-EE92F3A15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9C741-3A7C-45BB-89DA-1E1999C68A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46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1A6ED-D855-4E76-9440-6910EBA20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B7A0F-B9C8-4846-ADEE-404C6A699E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15120F-0BD4-445C-A557-697512C59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2F75-EA8A-4B10-8E29-FA379CAC8FF9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1234C-AE03-40C3-AB66-3EA4E87EB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3980CD-D449-47E7-8E22-5753C805E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9C741-3A7C-45BB-89DA-1E1999C68A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62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E0C2F-272A-410E-BAC6-860B077D6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BB5F19-EF0E-4B41-AC31-B6EBB7A16F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96E3E2-3C1D-4766-A64F-1C36DB3D8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2F75-EA8A-4B10-8E29-FA379CAC8FF9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42F36A-FB86-4734-B412-F9634FF46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748378-5DAE-4C8D-9C71-09CFAEB1D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9C741-3A7C-45BB-89DA-1E1999C68A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9481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B7105-51AF-43B4-A20E-6F30C4EEA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DC9FA-0347-41F6-BEFE-C7D2DDEB34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51D214-A8AF-49EB-87E9-1E03BD13C0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7476AD-F66C-497E-803F-C276DF7D1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2F75-EA8A-4B10-8E29-FA379CAC8FF9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8BE15F-D086-410B-A7E1-D07F00C40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6955B2-7C45-47E8-99F5-69C1D03CC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9C741-3A7C-45BB-89DA-1E1999C68A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467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5089D-30B5-4749-87A0-81C9EAEF1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180257-676D-4F53-A576-0C99F7B970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A5FAC9-3BAA-4270-BEE4-D9DE46B5AD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D21301-2EB5-4B9F-8F96-60FA63D64C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3A9322-FFF7-452F-9975-1924FDEEDD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ED1E36-3FEC-46A4-A418-A269B53AD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2F75-EA8A-4B10-8E29-FA379CAC8FF9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947C5D-1F72-41C1-A430-2F1CFB759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68AA7D-69D8-44B9-8C7C-2DE36CEA2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9C741-3A7C-45BB-89DA-1E1999C68A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701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6D857-07E1-4BA6-B444-B2EE9F0B9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6410A9-2A4B-43B7-A462-21AB48565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2F75-EA8A-4B10-8E29-FA379CAC8FF9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9CE697-4004-4955-8DC7-CAF050BB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3378B8-B2E1-447F-B83B-7B91BB38D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9C741-3A7C-45BB-89DA-1E1999C68A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6940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9F6295-5A3F-478B-BCE9-E1D2834A5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2F75-EA8A-4B10-8E29-FA379CAC8FF9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D66014-1E77-4FF8-B20D-B97607C9B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3ED1EB-95C0-428C-91C4-E611807AC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9C741-3A7C-45BB-89DA-1E1999C68A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35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53B3B-4F37-445D-8047-F6F560FE1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DAB8B-BA02-45F0-99CD-9F7E796D7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F4AF1F-C7B5-40AC-B409-25B7576B39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E7A2F9-93FC-4DC8-9B8B-4BE5376A8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2F75-EA8A-4B10-8E29-FA379CAC8FF9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E33024-5B8D-465E-8B52-38AA74D6D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502F1E-F226-407D-BEC0-89D234C1A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9C741-3A7C-45BB-89DA-1E1999C68A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10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B3B56-8738-4771-B037-2F5696498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A76C22-3B03-4476-935F-D78A50665D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5A6731-89F7-4919-B9E3-EE41640623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86B0E0-2AFC-4A1A-917A-AA7A41C6B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2F75-EA8A-4B10-8E29-FA379CAC8FF9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B50640-BB71-47B2-86C2-3FBB55805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56BD15-7377-4029-AAFC-C97A9FD73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9C741-3A7C-45BB-89DA-1E1999C68A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094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C175D4-85B1-4745-996A-BD4B19A43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6EBAF3-F8F3-47CD-AF41-58AC85F40D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B90E6-CBE1-464E-B715-8D371476E3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62F75-EA8A-4B10-8E29-FA379CAC8FF9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BF3A2C-4C6E-4D76-AC08-554251311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BD85BD-A686-4157-BCE2-2D40B312C3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9C741-3A7C-45BB-89DA-1E1999C68A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975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725209-BF39-4807-826A-8DEAB2696E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739" t="18922" r="36630" b="19985"/>
          <a:stretch/>
        </p:blipFill>
        <p:spPr>
          <a:xfrm>
            <a:off x="410816" y="371061"/>
            <a:ext cx="4837045" cy="6238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67FDB5-7B30-482C-9987-C573AFB89746}"/>
              </a:ext>
            </a:extLst>
          </p:cNvPr>
          <p:cNvSpPr txBox="1"/>
          <p:nvPr/>
        </p:nvSpPr>
        <p:spPr>
          <a:xfrm>
            <a:off x="5698435" y="371061"/>
            <a:ext cx="583095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/>
              <a:t>Learning intention - Identify language, structural and presentational features in texts</a:t>
            </a:r>
          </a:p>
          <a:p>
            <a:endParaRPr lang="en-GB" sz="2800" u="sng" dirty="0"/>
          </a:p>
          <a:p>
            <a:r>
              <a:rPr lang="en-GB" sz="2800" dirty="0"/>
              <a:t>Today you are going to be reading the text ‘exploring the deep’.</a:t>
            </a:r>
          </a:p>
          <a:p>
            <a:endParaRPr lang="en-GB" sz="2800" dirty="0"/>
          </a:p>
          <a:p>
            <a:r>
              <a:rPr lang="en-GB" sz="2800" dirty="0"/>
              <a:t>What type of text do you think this could be? Are there any clues that could tell you the type of text it is?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468186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B9B1BD-C466-400C-9DA2-4D293980C491}"/>
              </a:ext>
            </a:extLst>
          </p:cNvPr>
          <p:cNvSpPr txBox="1"/>
          <p:nvPr/>
        </p:nvSpPr>
        <p:spPr>
          <a:xfrm>
            <a:off x="675860" y="197346"/>
            <a:ext cx="10840279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What features did you see in this text? 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Which part of the book could help you find the information you need?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What type of person do you think might read this book? Why?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Which page do you think has an interesting layout? Why do you think this?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Look at the pages called ‘The sunlit zone’ and ‘All creatures great and small’. Why do you think they have been presented in this way?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Can you find examples of words that explain something?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Why does this book contain technical vocabulary? Can you find two examples of technical words? What do they mean?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598819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09DF8BD-A318-42A7-8886-398A166A38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20082" r="23152" b="20952"/>
          <a:stretch/>
        </p:blipFill>
        <p:spPr>
          <a:xfrm>
            <a:off x="251791" y="291547"/>
            <a:ext cx="4810539" cy="59401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9872BB3-A3F5-4A10-BCBB-C5500F638981}"/>
              </a:ext>
            </a:extLst>
          </p:cNvPr>
          <p:cNvSpPr txBox="1"/>
          <p:nvPr/>
        </p:nvSpPr>
        <p:spPr>
          <a:xfrm>
            <a:off x="5711687" y="569843"/>
            <a:ext cx="584420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If a text has this, what do you know?</a:t>
            </a:r>
          </a:p>
          <a:p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What is it used for? </a:t>
            </a:r>
          </a:p>
          <a:p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Is it useful? Explain your answer.</a:t>
            </a:r>
          </a:p>
        </p:txBody>
      </p:sp>
    </p:spTree>
    <p:extLst>
      <p:ext uri="{BB962C8B-B14F-4D97-AF65-F5344CB8AC3E}">
        <p14:creationId xmlns:p14="http://schemas.microsoft.com/office/powerpoint/2010/main" val="2634592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B47D0B-F4E9-4F7C-B938-72AD1C56E1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44" t="15248" r="17935" b="16699"/>
          <a:stretch/>
        </p:blipFill>
        <p:spPr>
          <a:xfrm>
            <a:off x="251791" y="7370"/>
            <a:ext cx="11463130" cy="685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941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68E028-D9EF-4171-9DE5-FDD50CD5A8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44" t="15636" r="17826" b="16505"/>
          <a:stretch/>
        </p:blipFill>
        <p:spPr>
          <a:xfrm>
            <a:off x="332153" y="0"/>
            <a:ext cx="115276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238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0DB2D6-C4B8-47C1-8674-DDF7CD771F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61" t="15442" r="18478" b="16118"/>
          <a:stretch/>
        </p:blipFill>
        <p:spPr>
          <a:xfrm>
            <a:off x="458490" y="0"/>
            <a:ext cx="112750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049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D69AE9-84EA-4945-94A0-075A03DFD0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26" t="15442" r="17935" b="16118"/>
          <a:stretch/>
        </p:blipFill>
        <p:spPr>
          <a:xfrm>
            <a:off x="371312" y="0"/>
            <a:ext cx="114493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404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E9A871-E358-41BA-A71E-D752D0CB1A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35" t="15056" r="17935" b="15926"/>
          <a:stretch/>
        </p:blipFill>
        <p:spPr>
          <a:xfrm>
            <a:off x="429025" y="0"/>
            <a:ext cx="113339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009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51DCF1-AD7D-4BB0-8D64-2F0A223323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25" t="15442" r="17827" b="15925"/>
          <a:stretch/>
        </p:blipFill>
        <p:spPr>
          <a:xfrm>
            <a:off x="377780" y="0"/>
            <a:ext cx="114364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868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BFEC41-785E-4C93-BAA8-4E9D55A491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44" t="19501" r="23369" b="20566"/>
          <a:stretch/>
        </p:blipFill>
        <p:spPr>
          <a:xfrm>
            <a:off x="642781" y="0"/>
            <a:ext cx="109064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712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193</Words>
  <Application>Microsoft Office PowerPoint</Application>
  <PresentationFormat>Widescreen</PresentationFormat>
  <Paragraphs>26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Lincoln-Johnson, Nicola</dc:creator>
  <cp:lastModifiedBy>Lincoln-Johnson, Nicola</cp:lastModifiedBy>
  <cp:revision>4</cp:revision>
  <dcterms:created xsi:type="dcterms:W3CDTF">2021-02-03T14:36:45Z</dcterms:created>
  <dcterms:modified xsi:type="dcterms:W3CDTF">2021-02-03T15:12:42Z</dcterms:modified>
</cp:coreProperties>
</file>