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65" r:id="rId3"/>
    <p:sldId id="258" r:id="rId4"/>
    <p:sldId id="259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4B0FA-F27B-48F7-A051-5F7013A847E5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A2CC5-D922-466D-BEAD-AD16B80DF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7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2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8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3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9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0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6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3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B109-8F6B-4032-8FF7-CE2632BD84C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153F-EFDC-475D-9425-C3C1026BF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1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intention:</a:t>
            </a:r>
            <a:br>
              <a:rPr lang="en-US" dirty="0" smtClean="0"/>
            </a:br>
            <a:r>
              <a:rPr lang="en-US" dirty="0" smtClean="0"/>
              <a:t>To write </a:t>
            </a:r>
            <a:r>
              <a:rPr lang="en-US" smtClean="0"/>
              <a:t>a </a:t>
            </a:r>
            <a:r>
              <a:rPr lang="en-US" smtClean="0"/>
              <a:t>story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will start this by thinking about a new setting for our story.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8086" y="267116"/>
            <a:ext cx="704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wanted to change my story setting to a mountain setting. I thought about these things: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it look like?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I hear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did it make me feel?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509" y="3840480"/>
            <a:ext cx="1063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mountains were tall. I felt cold. It was quiet.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" y="360311"/>
            <a:ext cx="2913017" cy="291301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0445" y="274320"/>
            <a:ext cx="1084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some words to describe the setting you have chosen for your story. These are some I thought of for my setting.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6" y="1104894"/>
            <a:ext cx="2913017" cy="2913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2914" y="1489166"/>
            <a:ext cx="6074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</a:p>
          <a:p>
            <a:endParaRPr lang="en-US" dirty="0" smtClean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690" y="274320"/>
            <a:ext cx="894805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some words to describe the setting you have chosen for your story.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an adult about it.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it look like?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you hear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did it make you feel?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words you might need: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				mysterious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				creepy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				beautiful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				lonely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dark				fun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bright				miserable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cold				tall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hot				scary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any vocabulary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you choose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your story map.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210</Words>
  <Application>Microsoft Office PowerPoint</Application>
  <PresentationFormat>Widescreen</PresentationFormat>
  <Paragraphs>40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intention: To write a story.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Hall, Linda</cp:lastModifiedBy>
  <cp:revision>10</cp:revision>
  <cp:lastPrinted>2021-02-04T09:10:10Z</cp:lastPrinted>
  <dcterms:created xsi:type="dcterms:W3CDTF">2021-02-02T10:05:25Z</dcterms:created>
  <dcterms:modified xsi:type="dcterms:W3CDTF">2021-02-04T09:10:31Z</dcterms:modified>
</cp:coreProperties>
</file>