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063D-8123-45D1-B375-E08AE115954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432A-3761-453B-8871-AA4CB1E10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546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063D-8123-45D1-B375-E08AE115954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432A-3761-453B-8871-AA4CB1E10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112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063D-8123-45D1-B375-E08AE115954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432A-3761-453B-8871-AA4CB1E10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0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063D-8123-45D1-B375-E08AE115954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432A-3761-453B-8871-AA4CB1E10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2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063D-8123-45D1-B375-E08AE115954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432A-3761-453B-8871-AA4CB1E10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22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063D-8123-45D1-B375-E08AE115954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432A-3761-453B-8871-AA4CB1E10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66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063D-8123-45D1-B375-E08AE115954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432A-3761-453B-8871-AA4CB1E10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26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063D-8123-45D1-B375-E08AE115954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432A-3761-453B-8871-AA4CB1E10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063D-8123-45D1-B375-E08AE115954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432A-3761-453B-8871-AA4CB1E10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5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063D-8123-45D1-B375-E08AE115954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432A-3761-453B-8871-AA4CB1E10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37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063D-8123-45D1-B375-E08AE115954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432A-3761-453B-8871-AA4CB1E10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06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E063D-8123-45D1-B375-E08AE115954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8432A-3761-453B-8871-AA4CB1E10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38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2.tm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tmp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455" y="1075067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Friday the 29</a:t>
            </a:r>
            <a:r>
              <a:rPr lang="en-GB" sz="4000" u="sng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January.</a:t>
            </a:r>
            <a:b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 use pronouns to avoid repetition.</a:t>
            </a:r>
            <a:endParaRPr lang="en-GB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2960" y="38034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1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Pronoun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 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pronoun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is a word that takes the place of a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noun (name of a thing, object, place or person) . It stops the noun being repeated to often.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6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How can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void repetition in our writing?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141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Repetition is when something that is said or written is used </a:t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over and over again, for example: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Gary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ate supper when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Gary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got home.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Gary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enjoyed the food.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After its first use, instead of repeating 'Gary', we could replace further uses with pronouns to avoid repetition, such as: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ate his supper when 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got home. 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enjoyed the food.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147537" y="5657250"/>
            <a:ext cx="1073150" cy="911882"/>
            <a:chOff x="901327" y="4513614"/>
            <a:chExt cx="1073150" cy="912014"/>
          </a:xfrm>
          <a:solidFill>
            <a:schemeClr val="bg1">
              <a:lumMod val="65000"/>
            </a:schemeClr>
          </a:solidFill>
        </p:grpSpPr>
        <p:sp>
          <p:nvSpPr>
            <p:cNvPr id="5" name="Rectangle 4"/>
            <p:cNvSpPr>
              <a:spLocks/>
            </p:cNvSpPr>
            <p:nvPr/>
          </p:nvSpPr>
          <p:spPr bwMode="auto">
            <a:xfrm>
              <a:off x="901327" y="4912792"/>
              <a:ext cx="1073150" cy="512836"/>
            </a:xfrm>
            <a:prstGeom prst="rect">
              <a:avLst/>
            </a:prstGeom>
            <a:grpFill/>
          </p:spPr>
          <p:txBody>
            <a:bodyPr lIns="108000" tIns="108000" rIns="108000" b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pronoun</a:t>
              </a:r>
              <a:endParaRPr lang="en-GB" dirty="0">
                <a:latin typeface="+mn-lt"/>
              </a:endParaRPr>
            </a:p>
          </p:txBody>
        </p:sp>
        <p:sp>
          <p:nvSpPr>
            <p:cNvPr id="6" name="Up Arrow 5"/>
            <p:cNvSpPr/>
            <p:nvPr/>
          </p:nvSpPr>
          <p:spPr>
            <a:xfrm>
              <a:off x="1310902" y="4513614"/>
              <a:ext cx="254000" cy="509662"/>
            </a:xfrm>
            <a:prstGeom prst="upArrow">
              <a:avLst>
                <a:gd name="adj1" fmla="val 36076"/>
                <a:gd name="adj2" fmla="val 604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962049" y="5673780"/>
            <a:ext cx="1073150" cy="895350"/>
            <a:chOff x="881947" y="4468226"/>
            <a:chExt cx="1073150" cy="895480"/>
          </a:xfrm>
        </p:grpSpPr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881947" y="4850870"/>
              <a:ext cx="1073150" cy="512836"/>
            </a:xfrm>
            <a:prstGeom prst="rect">
              <a:avLst/>
            </a:prstGeom>
            <a:solidFill>
              <a:schemeClr val="accent3"/>
            </a:solidFill>
          </p:spPr>
          <p:txBody>
            <a:bodyPr lIns="108000" tIns="108000" rIns="108000" b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pronoun</a:t>
              </a:r>
              <a:endParaRPr lang="en-GB" dirty="0">
                <a:latin typeface="+mn-lt"/>
              </a:endParaRPr>
            </a:p>
          </p:txBody>
        </p:sp>
        <p:sp>
          <p:nvSpPr>
            <p:cNvPr id="9" name="Up Arrow 8"/>
            <p:cNvSpPr/>
            <p:nvPr/>
          </p:nvSpPr>
          <p:spPr>
            <a:xfrm>
              <a:off x="1291522" y="4468226"/>
              <a:ext cx="254000" cy="509662"/>
            </a:xfrm>
            <a:prstGeom prst="upArrow">
              <a:avLst>
                <a:gd name="adj1" fmla="val 36076"/>
                <a:gd name="adj2" fmla="val 6044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22838" y="5655661"/>
            <a:ext cx="1073150" cy="887412"/>
            <a:chOff x="755650" y="4485467"/>
            <a:chExt cx="1073150" cy="886634"/>
          </a:xfrm>
        </p:grpSpPr>
        <p:sp>
          <p:nvSpPr>
            <p:cNvPr id="11" name="Rectangle 10"/>
            <p:cNvSpPr>
              <a:spLocks/>
            </p:cNvSpPr>
            <p:nvPr/>
          </p:nvSpPr>
          <p:spPr bwMode="auto">
            <a:xfrm>
              <a:off x="755650" y="4858202"/>
              <a:ext cx="1073150" cy="513899"/>
            </a:xfrm>
            <a:prstGeom prst="rect">
              <a:avLst/>
            </a:prstGeom>
            <a:solidFill>
              <a:schemeClr val="accent3"/>
            </a:solidFill>
          </p:spPr>
          <p:txBody>
            <a:bodyPr lIns="108000" tIns="108000" rIns="108000" b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noun</a:t>
              </a:r>
            </a:p>
          </p:txBody>
        </p:sp>
        <p:sp>
          <p:nvSpPr>
            <p:cNvPr id="12" name="Up Arrow 11"/>
            <p:cNvSpPr/>
            <p:nvPr/>
          </p:nvSpPr>
          <p:spPr>
            <a:xfrm>
              <a:off x="1576388" y="4485467"/>
              <a:ext cx="252412" cy="510727"/>
            </a:xfrm>
            <a:prstGeom prst="upArrow">
              <a:avLst>
                <a:gd name="adj1" fmla="val 36076"/>
                <a:gd name="adj2" fmla="val 6044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7323" y="5446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1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191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 types of pronouns</a:t>
            </a:r>
            <a:endParaRPr lang="en-GB" dirty="0"/>
          </a:p>
        </p:txBody>
      </p:sp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74" y="1386035"/>
            <a:ext cx="8443333" cy="4273786"/>
          </a:xfr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30503" y="47439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Pronoun or not?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43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Which of these words are pronouns?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566628" y="2164337"/>
            <a:ext cx="3086100" cy="30876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Pronouns</a:t>
            </a:r>
          </a:p>
        </p:txBody>
      </p:sp>
      <p:sp>
        <p:nvSpPr>
          <p:cNvPr id="5" name="Oval 4"/>
          <p:cNvSpPr/>
          <p:nvPr/>
        </p:nvSpPr>
        <p:spPr>
          <a:xfrm>
            <a:off x="8537684" y="2306645"/>
            <a:ext cx="3087688" cy="30876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Not </a:t>
            </a:r>
            <a:r>
              <a:rPr lang="en-GB" b="1" dirty="0" smtClean="0">
                <a:solidFill>
                  <a:schemeClr val="tx1"/>
                </a:solidFill>
              </a:rPr>
              <a:t>Pronouns  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728" y="2374808"/>
            <a:ext cx="4874832" cy="6240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70690" y="5394333"/>
            <a:ext cx="539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answers are on the next slide.</a:t>
            </a:r>
            <a:endParaRPr lang="en-GB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6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Pronoun or not answers…</a:t>
            </a:r>
            <a:endParaRPr lang="en-GB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6" y="2023395"/>
            <a:ext cx="9277509" cy="4095821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6080" y="37665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6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165</Words>
  <Application>Microsoft Office PowerPoint</Application>
  <PresentationFormat>Widescreen</PresentationFormat>
  <Paragraphs>23</Paragraphs>
  <Slides>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Friday the 29th January. To use pronouns to avoid repetition.</vt:lpstr>
      <vt:lpstr>Pronoun</vt:lpstr>
      <vt:lpstr>How can we avoid repetition in our writing?</vt:lpstr>
      <vt:lpstr>Different types of pronouns</vt:lpstr>
      <vt:lpstr>Pronoun or not? </vt:lpstr>
      <vt:lpstr>Pronoun or not answers…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the 29th January. To use pronouns to avoid repetition.</dc:title>
  <dc:creator>Cook, Sarah</dc:creator>
  <cp:lastModifiedBy>Cook, Sarah</cp:lastModifiedBy>
  <cp:revision>7</cp:revision>
  <dcterms:created xsi:type="dcterms:W3CDTF">2021-01-27T10:43:38Z</dcterms:created>
  <dcterms:modified xsi:type="dcterms:W3CDTF">2021-01-27T12:17:17Z</dcterms:modified>
</cp:coreProperties>
</file>