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7"/>
  </p:normalViewPr>
  <p:slideViewPr>
    <p:cSldViewPr snapToGrid="0" snapToObjects="1">
      <p:cViewPr varScale="1">
        <p:scale>
          <a:sx n="101" d="100"/>
          <a:sy n="101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4A46-36D4-5B41-BD7E-18CD7D1FF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DED5E-0962-A541-A5E5-5067C50A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C156-1B1D-1141-B592-35D8C052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96508-79B8-4F41-8E5C-91045BF8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C45FA-60E0-7245-83D0-9A899270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9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FAA0C-2669-3A4F-8439-5E9CCF62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4F1E3-18FE-AC4E-8B3C-4766214A0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AA497-872F-D743-8276-612A04FD8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D19F7-01C5-094E-8A79-6C453D41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F0380-1468-E34A-9224-EE485850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5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DB56F7-B674-9D47-A980-8C4145E41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DEF95-DED1-3D4C-B8E3-F6925101E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38CE0-5C5B-084B-AA16-61427079E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27D-AAA9-764D-B8D2-7034D182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7EB99-A2A6-E74C-A04D-9B8ADBDA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6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BF3C0-39FF-884A-B072-C234D7A4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F6552-5B94-EB47-A106-011E3E765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35EB4-6FFA-894B-BFA3-9660804D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2B189-17EE-F841-97DA-88226BBB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355AC-B081-9A41-9F54-DD858F087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8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A903-F361-BE4E-82E9-45C06A84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6174B-B63E-DD41-81E9-3BD66A93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F8701-E619-0D48-8E31-12CFCCE9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8637F-F99B-6F48-97DD-ABF07C90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63A99-D1D2-FE4A-86D5-1C67EA95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01D1-8EFF-EC42-83DA-383167B4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C1F66-0D3E-D24D-AA80-BF7E8A876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576A4-6CC0-D744-8AF6-8DB5CD753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7D75D-FCFC-D943-A74D-980F90EF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50AB1-EC0E-B44C-96EA-E593F3FF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658D1-98C5-BD42-8B7C-0A77503B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7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18CE-CE1A-5648-B2D3-A67C668F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9B67D-6E87-3941-B60D-F2EB979C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79452-7050-104A-B171-9BD47D6B6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E102-3A03-0C44-A923-51905596B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083CB2-452D-C844-8593-7E3C1E96B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7A2B28-5414-5D42-B109-4608C3AC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8A0FF-F55E-C14D-A362-68F618A1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69502D-2F87-7347-AB33-99A70A07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9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B067-3126-0848-A71E-4E07F836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9FF6B3-3065-0B4C-BF38-E5AE5B6D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520B5-8C1B-304D-AEA3-585A33E68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B2F07-2A62-F44B-A1F4-340318339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2D3FF3-222F-2E4F-AD3D-17F13D0F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A128E-6C55-4E40-BBE6-E507B72F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F18DB-AD21-3A4D-880E-DBEC3D8D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3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FA5F-0AC5-1F42-A34B-CF4886DFF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7C59B-FE7D-164F-B03E-845831D8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F5097-6FC3-9C4D-85B4-5C42CA1CE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B44A4-3B67-7346-ADB6-10E89001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7035F-FE04-354A-830E-316F7670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BF270-0EBC-6E4E-B342-B674231D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8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B9EB-02CD-9046-9CBD-053712720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5BD839-0123-7445-9498-B0F2282D5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DEB00-C270-914A-9188-5AD119DA2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3BC0E-51C0-2A40-92A3-F34DF340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31166-03C1-AB45-B071-28336D67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5B3D3-B7F6-DA4B-86DF-28751CE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8CC1F-BF06-064C-8025-7E6D1A8A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8E5E6-3A3E-CB40-A01C-A22F56C70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0D768-F03E-AB44-A288-1E46F3AE6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80FD3-5AA7-3343-912B-265802F9895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7A455-001F-E546-A15C-FF327C997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62AB7-EC77-9C4F-A1F3-8A9A687FE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CEE0B-AF91-2044-8155-148F8CD3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8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1D883B-7325-4C4D-A11A-CA398749E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Oh Otto!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BD417-C7C0-5C4E-B81B-24EF0BDF7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Part 2</a:t>
            </a:r>
            <a:endParaRPr lang="en-US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8836F7E-4DC7-D543-A2CC-9E2BA559A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5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6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0B61-4AB9-4F42-A0BB-B89D1997D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1535" y="640081"/>
            <a:ext cx="6610383" cy="3497021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Recall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6169AE-8495-4F7E-BF47-336914F50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759" y="4393579"/>
            <a:ext cx="6602159" cy="182434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Can you tell someone in your house about what happened in chapter 1 of the story.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7744A9-B1DD-4F76-B3B2-02A51E6DF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28">
            <a:extLst>
              <a:ext uri="{FF2B5EF4-FFF2-40B4-BE49-F238E27FC236}">
                <a16:creationId xmlns:a16="http://schemas.microsoft.com/office/drawing/2014/main" id="{09F52C97-D8A0-4C58-9D04-B8733EE38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036" y="644333"/>
            <a:ext cx="3343935" cy="55693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5E3F51B7-09DD-BB4B-948C-06F6B2D3B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32" b="2"/>
          <a:stretch/>
        </p:blipFill>
        <p:spPr>
          <a:xfrm>
            <a:off x="809243" y="809244"/>
            <a:ext cx="3017520" cy="52395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2697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3A67BA27-0061-D84D-9DEE-02AD44231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737" y="172244"/>
            <a:ext cx="4403725" cy="639344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43777E-BBE2-0940-B377-F78A41449590}"/>
              </a:ext>
            </a:extLst>
          </p:cNvPr>
          <p:cNvSpPr txBox="1"/>
          <p:nvPr/>
        </p:nvSpPr>
        <p:spPr>
          <a:xfrm>
            <a:off x="5715000" y="2828835"/>
            <a:ext cx="574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Why was Otto making so many mistakes?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How do you think Otto feel about making so many mistakes? Why do you think that?</a:t>
            </a:r>
          </a:p>
        </p:txBody>
      </p:sp>
    </p:spTree>
    <p:extLst>
      <p:ext uri="{BB962C8B-B14F-4D97-AF65-F5344CB8AC3E}">
        <p14:creationId xmlns:p14="http://schemas.microsoft.com/office/powerpoint/2010/main" val="35933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BD2B9E4-12FE-1249-BE0A-11DFCBD0D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233" y="296862"/>
            <a:ext cx="8434674" cy="584676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309559-0ECA-494A-A956-D9329983F165}"/>
              </a:ext>
            </a:extLst>
          </p:cNvPr>
          <p:cNvSpPr txBox="1"/>
          <p:nvPr/>
        </p:nvSpPr>
        <p:spPr>
          <a:xfrm>
            <a:off x="8838679" y="1679575"/>
            <a:ext cx="29860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Why does Charlie decide to scare Otto?</a:t>
            </a:r>
          </a:p>
          <a:p>
            <a:endParaRPr lang="en-US" dirty="0"/>
          </a:p>
          <a:p>
            <a:r>
              <a:rPr lang="en-US" dirty="0"/>
              <a:t>4) What word at the start of the 2</a:t>
            </a:r>
            <a:r>
              <a:rPr lang="en-US" baseline="30000" dirty="0"/>
              <a:t>nd</a:t>
            </a:r>
            <a:r>
              <a:rPr lang="en-US" dirty="0"/>
              <a:t> page tells you Otto was scared?</a:t>
            </a:r>
          </a:p>
          <a:p>
            <a:endParaRPr lang="en-US" dirty="0"/>
          </a:p>
          <a:p>
            <a:r>
              <a:rPr lang="en-US" dirty="0"/>
              <a:t>5) If you saw Charlie being acting the way he is on the playground, what would you do?</a:t>
            </a:r>
          </a:p>
        </p:txBody>
      </p:sp>
    </p:spTree>
    <p:extLst>
      <p:ext uri="{BB962C8B-B14F-4D97-AF65-F5344CB8AC3E}">
        <p14:creationId xmlns:p14="http://schemas.microsoft.com/office/powerpoint/2010/main" val="43758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D086CE1-82E2-5C46-9A2C-3828F7928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730250"/>
            <a:ext cx="5735162" cy="5340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E6A3D5-DE8A-5646-BD9C-3800BEAA9839}"/>
              </a:ext>
            </a:extLst>
          </p:cNvPr>
          <p:cNvSpPr txBox="1"/>
          <p:nvPr/>
        </p:nvSpPr>
        <p:spPr>
          <a:xfrm>
            <a:off x="6743700" y="1422400"/>
            <a:ext cx="374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6) Chapter 3 is called ‘Treasure Hunt’. What do you predict will happen in this chapter?</a:t>
            </a:r>
          </a:p>
        </p:txBody>
      </p:sp>
    </p:spTree>
    <p:extLst>
      <p:ext uri="{BB962C8B-B14F-4D97-AF65-F5344CB8AC3E}">
        <p14:creationId xmlns:p14="http://schemas.microsoft.com/office/powerpoint/2010/main" val="138796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117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Oh Otto!</vt:lpstr>
      <vt:lpstr>Recall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Otto!</dc:title>
  <dc:creator>Watson, Craig</dc:creator>
  <cp:lastModifiedBy>Watson, Craig</cp:lastModifiedBy>
  <cp:revision>2</cp:revision>
  <dcterms:created xsi:type="dcterms:W3CDTF">2021-02-03T12:45:48Z</dcterms:created>
  <dcterms:modified xsi:type="dcterms:W3CDTF">2021-02-03T14:09:07Z</dcterms:modified>
</cp:coreProperties>
</file>