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0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microsoft.com/office/2007/relationships/media" Target="../media/media9.m4a"/><Relationship Id="rId18" Type="http://schemas.openxmlformats.org/officeDocument/2006/relationships/audio" Target="../media/media11.m4a"/><Relationship Id="rId26" Type="http://schemas.openxmlformats.org/officeDocument/2006/relationships/audio" Target="../media/media15.m4a"/><Relationship Id="rId3" Type="http://schemas.microsoft.com/office/2007/relationships/media" Target="../media/media4.m4a"/><Relationship Id="rId21" Type="http://schemas.microsoft.com/office/2007/relationships/media" Target="../media/media13.m4a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microsoft.com/office/2007/relationships/media" Target="../media/media11.m4a"/><Relationship Id="rId25" Type="http://schemas.microsoft.com/office/2007/relationships/media" Target="../media/media15.m4a"/><Relationship Id="rId2" Type="http://schemas.openxmlformats.org/officeDocument/2006/relationships/audio" Target="../media/media3.m4a"/><Relationship Id="rId16" Type="http://schemas.openxmlformats.org/officeDocument/2006/relationships/audio" Target="../media/media10.m4a"/><Relationship Id="rId20" Type="http://schemas.openxmlformats.org/officeDocument/2006/relationships/audio" Target="../media/media12.m4a"/><Relationship Id="rId29" Type="http://schemas.openxmlformats.org/officeDocument/2006/relationships/slideLayout" Target="../slideLayouts/slideLayout2.xml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24" Type="http://schemas.openxmlformats.org/officeDocument/2006/relationships/audio" Target="../media/media14.m4a"/><Relationship Id="rId5" Type="http://schemas.microsoft.com/office/2007/relationships/media" Target="../media/media5.m4a"/><Relationship Id="rId15" Type="http://schemas.microsoft.com/office/2007/relationships/media" Target="../media/media10.m4a"/><Relationship Id="rId23" Type="http://schemas.microsoft.com/office/2007/relationships/media" Target="../media/media14.m4a"/><Relationship Id="rId28" Type="http://schemas.openxmlformats.org/officeDocument/2006/relationships/audio" Target="../media/media16.m4a"/><Relationship Id="rId10" Type="http://schemas.openxmlformats.org/officeDocument/2006/relationships/audio" Target="../media/media7.m4a"/><Relationship Id="rId19" Type="http://schemas.microsoft.com/office/2007/relationships/media" Target="../media/media12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audio" Target="../media/media9.m4a"/><Relationship Id="rId22" Type="http://schemas.openxmlformats.org/officeDocument/2006/relationships/audio" Target="../media/media13.m4a"/><Relationship Id="rId27" Type="http://schemas.microsoft.com/office/2007/relationships/media" Target="../media/media16.m4a"/><Relationship Id="rId30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6095999" y="331816"/>
            <a:ext cx="6000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‘The radish contest’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ow sound is in the words: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C7907B-4E6A-48C1-895A-4BB24CC7EE01}"/>
              </a:ext>
            </a:extLst>
          </p:cNvPr>
          <p:cNvSpPr txBox="1">
            <a:spLocks/>
          </p:cNvSpPr>
          <p:nvPr/>
        </p:nvSpPr>
        <p:spPr>
          <a:xfrm>
            <a:off x="6095999" y="395922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the ow sound in?</a:t>
            </a:r>
          </a:p>
          <a:p>
            <a:pPr algn="l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pPr algn="l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5AB1CB-7D40-4357-B510-89EF14F157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413" t="21242" r="35979" b="15278"/>
          <a:stretch/>
        </p:blipFill>
        <p:spPr>
          <a:xfrm>
            <a:off x="260900" y="140009"/>
            <a:ext cx="4771382" cy="6168026"/>
          </a:xfrm>
          <a:prstGeom prst="rect">
            <a:avLst/>
          </a:prstGeom>
        </p:spPr>
      </p:pic>
      <p:pic>
        <p:nvPicPr>
          <p:cNvPr id="9" name="ow">
            <a:hlinkClick r:id="" action="ppaction://media"/>
            <a:extLst>
              <a:ext uri="{FF2B5EF4-FFF2-40B4-BE49-F238E27FC236}">
                <a16:creationId xmlns:a16="http://schemas.microsoft.com/office/drawing/2014/main" id="{73F747AE-DC7D-4E31-A40C-062CA1AB01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56174" y="1231121"/>
            <a:ext cx="609600" cy="609600"/>
          </a:xfrm>
          <a:prstGeom prst="rect">
            <a:avLst/>
          </a:prstGeom>
        </p:spPr>
      </p:pic>
      <p:pic>
        <p:nvPicPr>
          <p:cNvPr id="13" name="words">
            <a:hlinkClick r:id="" action="ppaction://media"/>
            <a:extLst>
              <a:ext uri="{FF2B5EF4-FFF2-40B4-BE49-F238E27FC236}">
                <a16:creationId xmlns:a16="http://schemas.microsoft.com/office/drawing/2014/main" id="{295EB2F1-71F2-4B35-89E9-0F319907BF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0974" y="2958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dge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sunl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rr</a:t>
            </a:r>
            <a:r>
              <a:rPr lang="en-GB" sz="2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salad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5054" y="1107583"/>
            <a:ext cx="6658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wants			n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puts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sch</a:t>
            </a:r>
            <a:r>
              <a:rPr lang="en-GB" sz="24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</a:p>
        </p:txBody>
      </p:sp>
      <p:pic>
        <p:nvPicPr>
          <p:cNvPr id="12" name="ledge">
            <a:hlinkClick r:id="" action="ppaction://media"/>
            <a:extLst>
              <a:ext uri="{FF2B5EF4-FFF2-40B4-BE49-F238E27FC236}">
                <a16:creationId xmlns:a16="http://schemas.microsoft.com/office/drawing/2014/main" id="{0C6188E8-27A0-460D-A97D-407578E98D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696278" y="1785730"/>
            <a:ext cx="609600" cy="609600"/>
          </a:xfrm>
          <a:prstGeom prst="rect">
            <a:avLst/>
          </a:prstGeom>
        </p:spPr>
      </p:pic>
      <p:pic>
        <p:nvPicPr>
          <p:cNvPr id="13" name="sunlight">
            <a:hlinkClick r:id="" action="ppaction://media"/>
            <a:extLst>
              <a:ext uri="{FF2B5EF4-FFF2-40B4-BE49-F238E27FC236}">
                <a16:creationId xmlns:a16="http://schemas.microsoft.com/office/drawing/2014/main" id="{DBA5063A-926A-4500-86E9-F4BD72963B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855304" y="2500320"/>
            <a:ext cx="609600" cy="609600"/>
          </a:xfrm>
          <a:prstGeom prst="rect">
            <a:avLst/>
          </a:prstGeom>
        </p:spPr>
      </p:pic>
      <p:pic>
        <p:nvPicPr>
          <p:cNvPr id="14" name="blows">
            <a:hlinkClick r:id="" action="ppaction://media"/>
            <a:extLst>
              <a:ext uri="{FF2B5EF4-FFF2-40B4-BE49-F238E27FC236}">
                <a16:creationId xmlns:a16="http://schemas.microsoft.com/office/drawing/2014/main" id="{DF74D093-3217-46DA-AB76-672166A679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855304" y="3283880"/>
            <a:ext cx="609600" cy="609600"/>
          </a:xfrm>
          <a:prstGeom prst="rect">
            <a:avLst/>
          </a:prstGeom>
        </p:spPr>
      </p:pic>
      <p:pic>
        <p:nvPicPr>
          <p:cNvPr id="15" name="every">
            <a:hlinkClick r:id="" action="ppaction://media"/>
            <a:extLst>
              <a:ext uri="{FF2B5EF4-FFF2-40B4-BE49-F238E27FC236}">
                <a16:creationId xmlns:a16="http://schemas.microsoft.com/office/drawing/2014/main" id="{346F7E3D-0DDE-4B94-A4C6-5AC37399CE4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696278" y="4708690"/>
            <a:ext cx="609600" cy="609600"/>
          </a:xfrm>
          <a:prstGeom prst="rect">
            <a:avLst/>
          </a:prstGeom>
        </p:spPr>
      </p:pic>
      <p:pic>
        <p:nvPicPr>
          <p:cNvPr id="16" name="sparrows">
            <a:hlinkClick r:id="" action="ppaction://media"/>
            <a:extLst>
              <a:ext uri="{FF2B5EF4-FFF2-40B4-BE49-F238E27FC236}">
                <a16:creationId xmlns:a16="http://schemas.microsoft.com/office/drawing/2014/main" id="{6BCADE10-2EFD-4FCD-8B39-7975890DF78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2160104" y="4099090"/>
            <a:ext cx="609600" cy="609600"/>
          </a:xfrm>
          <a:prstGeom prst="rect">
            <a:avLst/>
          </a:prstGeom>
        </p:spPr>
      </p:pic>
      <p:pic>
        <p:nvPicPr>
          <p:cNvPr id="17" name="salad">
            <a:hlinkClick r:id="" action="ppaction://media"/>
            <a:extLst>
              <a:ext uri="{FF2B5EF4-FFF2-40B4-BE49-F238E27FC236}">
                <a16:creationId xmlns:a16="http://schemas.microsoft.com/office/drawing/2014/main" id="{8EE2095F-ECC8-43E9-BE74-C74ACEFCA9A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696278" y="5467781"/>
            <a:ext cx="609600" cy="609600"/>
          </a:xfrm>
          <a:prstGeom prst="rect">
            <a:avLst/>
          </a:prstGeom>
        </p:spPr>
      </p:pic>
      <p:pic>
        <p:nvPicPr>
          <p:cNvPr id="18" name="wants">
            <a:hlinkClick r:id="" action="ppaction://media"/>
            <a:extLst>
              <a:ext uri="{FF2B5EF4-FFF2-40B4-BE49-F238E27FC236}">
                <a16:creationId xmlns:a16="http://schemas.microsoft.com/office/drawing/2014/main" id="{894F4DEE-5523-4B1D-ADC5-50E73EF0ADC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930887" y="1776646"/>
            <a:ext cx="609600" cy="609600"/>
          </a:xfrm>
          <a:prstGeom prst="rect">
            <a:avLst/>
          </a:prstGeom>
        </p:spPr>
      </p:pic>
      <p:pic>
        <p:nvPicPr>
          <p:cNvPr id="19" name="some">
            <a:hlinkClick r:id="" action="ppaction://media"/>
            <a:extLst>
              <a:ext uri="{FF2B5EF4-FFF2-40B4-BE49-F238E27FC236}">
                <a16:creationId xmlns:a16="http://schemas.microsoft.com/office/drawing/2014/main" id="{48816D28-616B-4F67-A3FF-2F710AE5D27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930887" y="2524938"/>
            <a:ext cx="609600" cy="609600"/>
          </a:xfrm>
          <a:prstGeom prst="rect">
            <a:avLst/>
          </a:prstGeom>
        </p:spPr>
      </p:pic>
      <p:pic>
        <p:nvPicPr>
          <p:cNvPr id="20" name="now">
            <a:hlinkClick r:id="" action="ppaction://media"/>
            <a:extLst>
              <a:ext uri="{FF2B5EF4-FFF2-40B4-BE49-F238E27FC236}">
                <a16:creationId xmlns:a16="http://schemas.microsoft.com/office/drawing/2014/main" id="{6E853F79-6403-43A6-A5ED-8F5313F4DBD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377359" y="1785730"/>
            <a:ext cx="609600" cy="609600"/>
          </a:xfrm>
          <a:prstGeom prst="rect">
            <a:avLst/>
          </a:prstGeom>
        </p:spPr>
      </p:pic>
      <p:pic>
        <p:nvPicPr>
          <p:cNvPr id="21" name="puts">
            <a:hlinkClick r:id="" action="ppaction://media"/>
            <a:extLst>
              <a:ext uri="{FF2B5EF4-FFF2-40B4-BE49-F238E27FC236}">
                <a16:creationId xmlns:a16="http://schemas.microsoft.com/office/drawing/2014/main" id="{18DFDE3B-AF01-4127-9AFD-4BCE04A87D5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930887" y="3283880"/>
            <a:ext cx="609600" cy="609600"/>
          </a:xfrm>
          <a:prstGeom prst="rect">
            <a:avLst/>
          </a:prstGeom>
        </p:spPr>
      </p:pic>
      <p:pic>
        <p:nvPicPr>
          <p:cNvPr id="22" name="school">
            <a:hlinkClick r:id="" action="ppaction://media"/>
            <a:extLst>
              <a:ext uri="{FF2B5EF4-FFF2-40B4-BE49-F238E27FC236}">
                <a16:creationId xmlns:a16="http://schemas.microsoft.com/office/drawing/2014/main" id="{7928F1CC-C1D4-47F8-A019-898E3F103CE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930887" y="4056020"/>
            <a:ext cx="609600" cy="609600"/>
          </a:xfrm>
          <a:prstGeom prst="rect">
            <a:avLst/>
          </a:prstGeom>
        </p:spPr>
      </p:pic>
      <p:pic>
        <p:nvPicPr>
          <p:cNvPr id="26" name="are">
            <a:hlinkClick r:id="" action="ppaction://media"/>
            <a:extLst>
              <a:ext uri="{FF2B5EF4-FFF2-40B4-BE49-F238E27FC236}">
                <a16:creationId xmlns:a16="http://schemas.microsoft.com/office/drawing/2014/main" id="{5083856B-6735-4082-8509-EAED4988FE00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930887" y="5467781"/>
            <a:ext cx="609600" cy="609600"/>
          </a:xfrm>
          <a:prstGeom prst="rect">
            <a:avLst/>
          </a:prstGeom>
        </p:spPr>
      </p:pic>
      <p:pic>
        <p:nvPicPr>
          <p:cNvPr id="27" name="any">
            <a:hlinkClick r:id="" action="ppaction://media"/>
            <a:extLst>
              <a:ext uri="{FF2B5EF4-FFF2-40B4-BE49-F238E27FC236}">
                <a16:creationId xmlns:a16="http://schemas.microsoft.com/office/drawing/2014/main" id="{87462C10-AAB0-4A8D-B26A-F1325F954462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915208" y="4801955"/>
            <a:ext cx="609600" cy="609600"/>
          </a:xfrm>
          <a:prstGeom prst="rect">
            <a:avLst/>
          </a:prstGeom>
        </p:spPr>
      </p:pic>
      <p:pic>
        <p:nvPicPr>
          <p:cNvPr id="28" name="your">
            <a:hlinkClick r:id="" action="ppaction://media"/>
            <a:extLst>
              <a:ext uri="{FF2B5EF4-FFF2-40B4-BE49-F238E27FC236}">
                <a16:creationId xmlns:a16="http://schemas.microsoft.com/office/drawing/2014/main" id="{49C9347F-18CE-4966-B29C-FF04C7DB6A11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930887" y="6198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6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7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86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11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7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4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98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72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05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103778" y="5610625"/>
            <a:ext cx="10175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all of the words you can see with the ow sound we are learning today.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Owen want to do?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does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Aled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put his seeds?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23622-2431-4A3A-9A28-E965DD4C9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3" t="21628" r="22499" b="15733"/>
          <a:stretch/>
        </p:blipFill>
        <p:spPr>
          <a:xfrm>
            <a:off x="1775790" y="0"/>
            <a:ext cx="8658372" cy="56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265043" y="5910470"/>
            <a:ext cx="7394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happens to Owens seeds?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does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Aled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look after his seeds?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does Owen check his seedlings?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66856-4A81-4501-86FD-A3C4B54F5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4" t="22596" r="22065" b="15345"/>
          <a:stretch/>
        </p:blipFill>
        <p:spPr>
          <a:xfrm>
            <a:off x="1219199" y="0"/>
            <a:ext cx="9011479" cy="572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F0D2C0-8CFB-4CA2-9BCA-6209249C6FE9}"/>
              </a:ext>
            </a:extLst>
          </p:cNvPr>
          <p:cNvSpPr txBox="1"/>
          <p:nvPr/>
        </p:nvSpPr>
        <p:spPr>
          <a:xfrm>
            <a:off x="265043" y="5822992"/>
            <a:ext cx="1101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long did it take for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Aled’s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radishes to grow?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wrong with Owen’s radishes?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B9EAB-9537-4558-AA77-F19A66197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18" t="22982" r="21848" b="15075"/>
          <a:stretch/>
        </p:blipFill>
        <p:spPr>
          <a:xfrm>
            <a:off x="1020417" y="0"/>
            <a:ext cx="9117496" cy="57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EBF7D-183B-404F-9210-4FC717CB6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539" y="344557"/>
            <a:ext cx="5019261" cy="583240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did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put his radishes?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Who’s radishes were the best?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you think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feeling? Why?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8D995A-D515-4A6A-81ED-396F143DC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9" t="21242" r="50000" b="15345"/>
          <a:stretch/>
        </p:blipFill>
        <p:spPr>
          <a:xfrm>
            <a:off x="106016" y="0"/>
            <a:ext cx="5019261" cy="65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5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Recap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Owen and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want to plant?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Who says, “I know my radishes will be the best!”?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happens to Owen’s seeds?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did Owen do wrong?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Which radishes are the best?</a:t>
            </a:r>
          </a:p>
        </p:txBody>
      </p:sp>
    </p:spTree>
    <p:extLst>
      <p:ext uri="{BB962C8B-B14F-4D97-AF65-F5344CB8AC3E}">
        <p14:creationId xmlns:p14="http://schemas.microsoft.com/office/powerpoint/2010/main" val="164877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238</Words>
  <Application>Microsoft Office PowerPoint</Application>
  <PresentationFormat>Widescreen</PresentationFormat>
  <Paragraphs>69</Paragraphs>
  <Slides>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44</cp:revision>
  <dcterms:created xsi:type="dcterms:W3CDTF">2021-01-19T19:25:29Z</dcterms:created>
  <dcterms:modified xsi:type="dcterms:W3CDTF">2021-02-03T11:42:29Z</dcterms:modified>
</cp:coreProperties>
</file>