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7"/>
  </p:normalViewPr>
  <p:slideViewPr>
    <p:cSldViewPr snapToGrid="0" snapToObjects="1">
      <p:cViewPr varScale="1">
        <p:scale>
          <a:sx n="90" d="100"/>
          <a:sy n="90" d="100"/>
        </p:scale>
        <p:origin x="232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72290-560B-7B42-9E64-80C891EDB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D06C57-FE0E-7C43-AA2F-9676A5557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58F07-125F-D34E-80FD-3EC5B1A2C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5EF6-774B-2B43-A7ED-7DEC73209A22}" type="datetimeFigureOut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02DEC-936B-EE4A-8E84-88C52F55A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AF149-9526-3F41-9073-389BCC5A2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E8EE1-A423-9D46-8B17-05BD6AFE2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08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0B71B-B486-CA42-A7AB-936968D08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8B1BEA-6EAA-344D-8CA1-5716CD28F1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ACA6C-3A3D-3D43-92D0-04E1E825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5EF6-774B-2B43-A7ED-7DEC73209A22}" type="datetimeFigureOut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7C4E7-25F9-D946-87C5-0A20C44FA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44B7-3101-2649-861A-71E7E3E04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E8EE1-A423-9D46-8B17-05BD6AFE2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56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457970-9755-054A-9470-04C158C99B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86F9D5-4469-0746-B90C-42E15604A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0496D-3CD9-DA46-A1A4-B1CB62E8F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5EF6-774B-2B43-A7ED-7DEC73209A22}" type="datetimeFigureOut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E7F22-FC6A-514C-91B0-4E6FE557E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5B608-9593-4F4D-B9C5-806CD6999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E8EE1-A423-9D46-8B17-05BD6AFE2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60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329FB-E12A-CD4B-8135-16467957A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55A5F-0686-3A41-94D7-BE2F862D2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201C1-9779-8840-847F-7E04B9973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5EF6-774B-2B43-A7ED-7DEC73209A22}" type="datetimeFigureOut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E2262-1FB8-844C-B65F-C6F0B0730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C1137-763C-444D-8FF9-6E4CE3598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E8EE1-A423-9D46-8B17-05BD6AFE2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5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BB5C5-4A03-1C4D-8D5C-7656FA02A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0DD94-6214-FA40-8FB3-6C3A420E9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ABCB6-3E36-0F41-98D4-3D45883B5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5EF6-774B-2B43-A7ED-7DEC73209A22}" type="datetimeFigureOut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CA466-1503-E247-AE5F-333499385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A63E8-B1B6-F649-9DBC-065311B40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E8EE1-A423-9D46-8B17-05BD6AFE2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6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DA061-387C-CD44-BA71-3ED2760D2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E36D0-6178-7044-A676-46CB2357F7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562EEE-C9A4-3744-A5AA-9530A2242A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04963B-1B5C-114A-B1F8-294854B1A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5EF6-774B-2B43-A7ED-7DEC73209A22}" type="datetimeFigureOut">
              <a:rPr lang="en-US" smtClean="0"/>
              <a:t>1/21/21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665C5D-5366-E044-804F-A97E3B0AB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6C5333-7ECB-B947-913F-EB298737F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E8EE1-A423-9D46-8B17-05BD6AFE2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8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41418-6890-7549-AC96-ED6BA5B43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8B69B-3A8C-D54C-99E3-BC04214E6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E24C46-C037-434D-AC55-26B3826550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D8CA7E-A31C-4443-BB2D-B8D782B118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4AD657-0DB6-FA4E-87D7-6AF93CC113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7C6D72-7D72-E443-B5FE-6FADC6E52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5EF6-774B-2B43-A7ED-7DEC73209A22}" type="datetimeFigureOut">
              <a:rPr lang="en-US" smtClean="0"/>
              <a:t>1/21/21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4C4A10-6E6B-8C49-8283-FA0570197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E7BB72-EC5C-5F4D-8CA3-61135AC42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E8EE1-A423-9D46-8B17-05BD6AFE2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0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3B898-84F3-8349-AF0E-BC557C7D9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2AB17E-A165-CF4B-98F2-53390A49F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5EF6-774B-2B43-A7ED-7DEC73209A22}" type="datetimeFigureOut">
              <a:rPr lang="en-US" smtClean="0"/>
              <a:t>1/21/21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D4F98E-44EC-BA44-8E62-4CB59163A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39D859-BF00-8046-B46B-1A37849E8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E8EE1-A423-9D46-8B17-05BD6AFE2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08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A42C50-1C78-6944-A176-769BEF7A9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5EF6-774B-2B43-A7ED-7DEC73209A22}" type="datetimeFigureOut">
              <a:rPr lang="en-US" smtClean="0"/>
              <a:t>1/21/21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7187FA-E2DB-3E47-B89E-18FD309CD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2D47D-DA4C-AF44-BF90-C490ACCD4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E8EE1-A423-9D46-8B17-05BD6AFE2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12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700A7-DD8E-6D4E-8387-6A47F2E66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12B1F-8096-8145-AD02-38E4A7466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C9C7FD-2A9F-F546-81D3-E54ECB0BB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CB34A8-A49A-7949-8A44-7E9BC1A75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5EF6-774B-2B43-A7ED-7DEC73209A22}" type="datetimeFigureOut">
              <a:rPr lang="en-US" smtClean="0"/>
              <a:t>1/21/21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1BF78B-F4C8-6E49-B81B-132E3A94A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4FAA9E-F24C-8949-AC79-1B9AD8C87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E8EE1-A423-9D46-8B17-05BD6AFE2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98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38071-18A2-AE40-A6BE-6FC67A451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7FC3F3-1556-4B49-A3B7-05EA83D59B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A1287-BBF3-4A41-BB41-E63356E58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FE33C-D0FD-6941-AE75-54917C123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5EF6-774B-2B43-A7ED-7DEC73209A22}" type="datetimeFigureOut">
              <a:rPr lang="en-US" smtClean="0"/>
              <a:t>1/21/21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2F47DE-6C69-D842-A7F6-796E44E51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D28D03-18D8-0F49-AE06-6E3A17D15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E8EE1-A423-9D46-8B17-05BD6AFE2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90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F89C05-36DF-E742-86FE-CB9F9FAD7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1C85F-4DAF-D842-918F-1C26A420A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F8DC2-13F3-2B41-A764-0DBF2A7596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85EF6-774B-2B43-A7ED-7DEC73209A22}" type="datetimeFigureOut">
              <a:rPr lang="en-US" smtClean="0"/>
              <a:t>1/21/21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72C2A-3F97-644F-AE00-9A2145F23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AB24F-358A-964E-BC5D-6EE72CE44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E8EE1-A423-9D46-8B17-05BD6AFE2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8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4.m4a"/><Relationship Id="rId7" Type="http://schemas.openxmlformats.org/officeDocument/2006/relationships/image" Target="../media/image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6.m4a"/><Relationship Id="rId7" Type="http://schemas.openxmlformats.org/officeDocument/2006/relationships/image" Target="../media/image7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B50DB-49C7-564E-B2E4-1938BA0C20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122363"/>
            <a:ext cx="9434513" cy="2387600"/>
          </a:xfrm>
        </p:spPr>
        <p:txBody>
          <a:bodyPr/>
          <a:lstStyle/>
          <a:p>
            <a:r>
              <a:rPr lang="en-US" dirty="0"/>
              <a:t>The Great Kapok Tree (part 2)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A5D9F3-46D7-6D42-BC10-A6E7B4D007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Next 8 pages</a:t>
            </a:r>
          </a:p>
        </p:txBody>
      </p:sp>
    </p:spTree>
    <p:extLst>
      <p:ext uri="{BB962C8B-B14F-4D97-AF65-F5344CB8AC3E}">
        <p14:creationId xmlns:p14="http://schemas.microsoft.com/office/powerpoint/2010/main" val="1210600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EA394CCB-D2D4-E04D-92E8-EA4A0C14DF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713" y="355600"/>
            <a:ext cx="5054600" cy="6146800"/>
          </a:xfrm>
          <a:prstGeom prst="rect">
            <a:avLst/>
          </a:prstGeom>
        </p:spPr>
      </p:pic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B66D18B9-1EB6-F04D-8E04-43C51EC923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1476" y="355600"/>
            <a:ext cx="5092700" cy="6146800"/>
          </a:xfrm>
          <a:prstGeom prst="rect">
            <a:avLst/>
          </a:prstGeom>
        </p:spPr>
      </p:pic>
      <p:pic>
        <p:nvPicPr>
          <p:cNvPr id="8" name="Audio Recording 21 Jan 2021 at 09:57:44" descr="Audio Recording 21 Jan 2021 at 09:57:44">
            <a:hlinkClick r:id="" action="ppaction://media"/>
            <a:extLst>
              <a:ext uri="{FF2B5EF4-FFF2-40B4-BE49-F238E27FC236}">
                <a16:creationId xmlns:a16="http://schemas.microsoft.com/office/drawing/2014/main" id="{6D788BE7-6656-A742-BB7B-855A6ED5EB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403600" y="4137025"/>
            <a:ext cx="812800" cy="812800"/>
          </a:xfrm>
          <a:prstGeom prst="rect">
            <a:avLst/>
          </a:prstGeom>
        </p:spPr>
      </p:pic>
      <p:pic>
        <p:nvPicPr>
          <p:cNvPr id="9" name="Audio Recording 21 Jan 2021 at 09:58:18" descr="Audio Recording 21 Jan 2021 at 09:58:18">
            <a:hlinkClick r:id="" action="ppaction://media"/>
            <a:extLst>
              <a:ext uri="{FF2B5EF4-FFF2-40B4-BE49-F238E27FC236}">
                <a16:creationId xmlns:a16="http://schemas.microsoft.com/office/drawing/2014/main" id="{78AFCADB-9B68-AE44-A627-B60B6E11C5F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90200" y="528002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62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87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A197C259-5277-A74D-A5B4-AFE695B7D7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438" y="361950"/>
            <a:ext cx="5054600" cy="6134100"/>
          </a:xfrm>
          <a:prstGeom prst="rect">
            <a:avLst/>
          </a:prstGeom>
        </p:spPr>
      </p:pic>
      <p:pic>
        <p:nvPicPr>
          <p:cNvPr id="9" name="Picture 8" descr="Text, letter&#10;&#10;Description automatically generated">
            <a:extLst>
              <a:ext uri="{FF2B5EF4-FFF2-40B4-BE49-F238E27FC236}">
                <a16:creationId xmlns:a16="http://schemas.microsoft.com/office/drawing/2014/main" id="{96488ABF-27CA-3540-A20B-22BA31922A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3038" y="361950"/>
            <a:ext cx="5118100" cy="6235700"/>
          </a:xfrm>
          <a:prstGeom prst="rect">
            <a:avLst/>
          </a:prstGeom>
        </p:spPr>
      </p:pic>
      <p:pic>
        <p:nvPicPr>
          <p:cNvPr id="10" name="Audio Recording 21 Jan 2021 at 09:59:00" descr="Audio Recording 21 Jan 2021 at 09:59:00">
            <a:hlinkClick r:id="" action="ppaction://media"/>
            <a:extLst>
              <a:ext uri="{FF2B5EF4-FFF2-40B4-BE49-F238E27FC236}">
                <a16:creationId xmlns:a16="http://schemas.microsoft.com/office/drawing/2014/main" id="{7211BDD2-4C7B-F040-B0C8-FE99EEED88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660775" y="4994275"/>
            <a:ext cx="812800" cy="812800"/>
          </a:xfrm>
          <a:prstGeom prst="rect">
            <a:avLst/>
          </a:prstGeom>
        </p:spPr>
      </p:pic>
      <p:pic>
        <p:nvPicPr>
          <p:cNvPr id="11" name="Audio Recording 21 Jan 2021 at 09:59:21" descr="Audio Recording 21 Jan 2021 at 09:59:21">
            <a:hlinkClick r:id="" action="ppaction://media"/>
            <a:extLst>
              <a:ext uri="{FF2B5EF4-FFF2-40B4-BE49-F238E27FC236}">
                <a16:creationId xmlns:a16="http://schemas.microsoft.com/office/drawing/2014/main" id="{CB7C8004-AEAB-DC49-926A-4C996F940D3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104437" y="43084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5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2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70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8ED5D337-EB45-4D4F-861E-5D55D33D9D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512" y="381000"/>
            <a:ext cx="5041900" cy="6096000"/>
          </a:xfrm>
          <a:prstGeom prst="rect">
            <a:avLst/>
          </a:prstGeom>
        </p:spPr>
      </p:pic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98C0C1CD-B721-F84C-82F9-A9A28EE6D9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1037" y="380999"/>
            <a:ext cx="5426259" cy="6095999"/>
          </a:xfrm>
          <a:prstGeom prst="rect">
            <a:avLst/>
          </a:prstGeom>
        </p:spPr>
      </p:pic>
      <p:pic>
        <p:nvPicPr>
          <p:cNvPr id="8" name="Audio Recording 21 Jan 2021 at 09:59:55" descr="Audio Recording 21 Jan 2021 at 09:59:55">
            <a:hlinkClick r:id="" action="ppaction://media"/>
            <a:extLst>
              <a:ext uri="{FF2B5EF4-FFF2-40B4-BE49-F238E27FC236}">
                <a16:creationId xmlns:a16="http://schemas.microsoft.com/office/drawing/2014/main" id="{F3EBC1FE-A344-3048-9204-B0F36F191F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546475" y="4951413"/>
            <a:ext cx="812800" cy="812800"/>
          </a:xfrm>
          <a:prstGeom prst="rect">
            <a:avLst/>
          </a:prstGeom>
        </p:spPr>
      </p:pic>
      <p:pic>
        <p:nvPicPr>
          <p:cNvPr id="9" name="Audio Recording 21 Jan 2021 at 10:00:19" descr="Audio Recording 21 Jan 2021 at 10:00:19">
            <a:hlinkClick r:id="" action="ppaction://media"/>
            <a:extLst>
              <a:ext uri="{FF2B5EF4-FFF2-40B4-BE49-F238E27FC236}">
                <a16:creationId xmlns:a16="http://schemas.microsoft.com/office/drawing/2014/main" id="{F0806C66-AE98-DE4D-B55C-566660AB339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32925" y="487997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8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0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</Words>
  <Application>Microsoft Macintosh PowerPoint</Application>
  <PresentationFormat>Widescreen</PresentationFormat>
  <Paragraphs>2</Paragraphs>
  <Slides>4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The Great Kapok Tree (part 2)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Kapok Tree (part 2)</dc:title>
  <dc:creator>Watson, Craig</dc:creator>
  <cp:lastModifiedBy>Watson, Craig</cp:lastModifiedBy>
  <cp:revision>1</cp:revision>
  <dcterms:created xsi:type="dcterms:W3CDTF">2021-01-21T09:52:57Z</dcterms:created>
  <dcterms:modified xsi:type="dcterms:W3CDTF">2021-01-21T10:00:46Z</dcterms:modified>
</cp:coreProperties>
</file>