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327E-015F-4DA2-B719-3B471E43FB0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24C5-A5EC-48FC-BF2E-5CFE9F63F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2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327E-015F-4DA2-B719-3B471E43FB0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24C5-A5EC-48FC-BF2E-5CFE9F63F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327E-015F-4DA2-B719-3B471E43FB0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24C5-A5EC-48FC-BF2E-5CFE9F63F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327E-015F-4DA2-B719-3B471E43FB0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24C5-A5EC-48FC-BF2E-5CFE9F63F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42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327E-015F-4DA2-B719-3B471E43FB0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24C5-A5EC-48FC-BF2E-5CFE9F63F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77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327E-015F-4DA2-B719-3B471E43FB0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24C5-A5EC-48FC-BF2E-5CFE9F63F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1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327E-015F-4DA2-B719-3B471E43FB0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24C5-A5EC-48FC-BF2E-5CFE9F63F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3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327E-015F-4DA2-B719-3B471E43FB0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24C5-A5EC-48FC-BF2E-5CFE9F63F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7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327E-015F-4DA2-B719-3B471E43FB0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24C5-A5EC-48FC-BF2E-5CFE9F63F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2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327E-015F-4DA2-B719-3B471E43FB0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24C5-A5EC-48FC-BF2E-5CFE9F63F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40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327E-015F-4DA2-B719-3B471E43FB0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24C5-A5EC-48FC-BF2E-5CFE9F63F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327E-015F-4DA2-B719-3B471E43FB0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24C5-A5EC-48FC-BF2E-5CFE9F63F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862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Year 1 History </a:t>
            </a:r>
            <a:br>
              <a:rPr lang="en-GB" dirty="0"/>
            </a:br>
            <a:r>
              <a:rPr lang="en-GB" dirty="0"/>
              <a:t>Which house would you find this in?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32E804-5D3F-44E1-A189-5588680FA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2007" y="6008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4042" y="1939159"/>
            <a:ext cx="42251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 iron. Would this iron be found in a house from the past or is it from a house from now?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Why do you think this?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684" y="1660086"/>
            <a:ext cx="3758526" cy="381850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9731E0-014D-4747-9060-4C98FDA1F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6413" y="6134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2770731"/>
            <a:ext cx="4225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This iron would be found in a house from the past. 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684" y="1660086"/>
            <a:ext cx="3758526" cy="381850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D02359-879F-47AD-BA8D-A885D8E80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64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83214" y="1718441"/>
            <a:ext cx="42251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kettle. Would this kettle be found in a house from the past or is it from a house from now?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Why do you think this?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369" y="1856723"/>
            <a:ext cx="3714708" cy="375530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DECC23-2396-49C4-8676-6F0FB19B0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3572" y="6120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4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29097" y="2783511"/>
            <a:ext cx="4225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This kettle would be found in a house from the past. 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59" y="1832578"/>
            <a:ext cx="3714708" cy="375530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389D71-3EE3-4024-A47B-CB36505C7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4547" y="6064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4042" y="1939159"/>
            <a:ext cx="42251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hoover. Would this hoover be found in a house from the past or is it from a house from now?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Why do you think this?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889" y="444761"/>
            <a:ext cx="3747181" cy="586097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008B87-916D-47FE-ADCC-249DEC97BE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3305" y="6174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2770731"/>
            <a:ext cx="4225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This hoover would be found in a house from now.  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648" y="1185741"/>
            <a:ext cx="3142708" cy="491551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1A92B6-930D-47CF-A479-A099324931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0480" y="6101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have a go at the worksheet.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839" y="1514771"/>
            <a:ext cx="4096322" cy="516327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0ECC92-6787-4B83-8471-86A911AC5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2557" y="60684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We have been learning about old and new houses.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Have a look at these two houses, which one is old and which one is new?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2E73C-3DB8-9341-A60D-BEB09BFFCC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6684544" y="2544263"/>
            <a:ext cx="4799374" cy="3084027"/>
          </a:xfrm>
          <a:prstGeom prst="flowChartAlternateProcess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46043-7126-1F4F-8987-7970E1628A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630584" y="2544263"/>
            <a:ext cx="4714159" cy="3024846"/>
          </a:xfrm>
          <a:prstGeom prst="round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8D679-7D20-428C-A5FA-99B5DA8CE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3918" y="6064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That’s right!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2E73C-3DB8-9341-A60D-BEB09BFFCC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6684544" y="2544263"/>
            <a:ext cx="4799374" cy="3084027"/>
          </a:xfrm>
          <a:prstGeom prst="flowChartAlternateProcess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46043-7126-1F4F-8987-7970E1628A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630584" y="2544263"/>
            <a:ext cx="4714159" cy="3024846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462" y="5896303"/>
            <a:ext cx="324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48" y="5896303"/>
            <a:ext cx="324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0D8A9B-9FE1-4968-81B2-A4E787587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3918" y="6019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274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Lets have a look at some things you might find in a house and think about if they are from a house in the past or a house from now.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00" y="2551436"/>
            <a:ext cx="3788908" cy="3392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6828" y="2254469"/>
            <a:ext cx="42251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cooker. Is this cooker from a house in the past or a house from now?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Why do you think this?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39ACC5-7F88-48C2-B8C1-98EA013587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6751" y="6106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00" y="2551436"/>
            <a:ext cx="3788908" cy="3392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3766" y="3170299"/>
            <a:ext cx="4225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This is a cooker from a house in the past.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94B5F9-CE84-4223-80BC-899B0DAD1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4422" y="6188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4042" y="1939159"/>
            <a:ext cx="42251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Would this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be found in a house from the past or is it from a house from now?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Why do you think this?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443" y="1604579"/>
            <a:ext cx="5215274" cy="371614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78222A-6A24-4CC1-BACA-33F96477B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406" y="6064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2506717"/>
            <a:ext cx="4225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would be found in a house from now.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443" y="1604579"/>
            <a:ext cx="5215274" cy="3716147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3A1063-A02F-401D-85FC-72E83B393B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0480" y="6050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096" y="1884140"/>
            <a:ext cx="3187262" cy="3932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2331" y="1588317"/>
            <a:ext cx="42251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washing machine. Would this washing machine be found in a house from the past or is it from a house from now?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Why do you think this?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1F5D20-07A8-406F-95E1-BA5A19411A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0480" y="6095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096" y="1884140"/>
            <a:ext cx="3187262" cy="3932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2331" y="2865324"/>
            <a:ext cx="4225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This washing machine would be found in a house from now. 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553100-18E5-4AF4-9F62-EFBF12FA0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8828" y="6064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6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343</Words>
  <Application>Microsoft Office PowerPoint</Application>
  <PresentationFormat>Widescreen</PresentationFormat>
  <Paragraphs>37</Paragraphs>
  <Slides>16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Year 1 History  Which house would you find this in? </vt:lpstr>
      <vt:lpstr>We have been learning about old and new houses.  Have a look at these two houses, which one is old and which one is new?</vt:lpstr>
      <vt:lpstr>That’s right!</vt:lpstr>
      <vt:lpstr>Lets have a look at some things you might find in a house and think about if they are from a house in the past or a house from now. </vt:lpstr>
      <vt:lpstr>That’s right! </vt:lpstr>
      <vt:lpstr>PowerPoint Presentation</vt:lpstr>
      <vt:lpstr>That’s right! </vt:lpstr>
      <vt:lpstr>PowerPoint Presentation</vt:lpstr>
      <vt:lpstr>That’s right! </vt:lpstr>
      <vt:lpstr>PowerPoint Presentation</vt:lpstr>
      <vt:lpstr>That’s right! </vt:lpstr>
      <vt:lpstr>PowerPoint Presentation</vt:lpstr>
      <vt:lpstr>That’s right! </vt:lpstr>
      <vt:lpstr>PowerPoint Presentation</vt:lpstr>
      <vt:lpstr>That’s right! </vt:lpstr>
      <vt:lpstr>Now have a go at the worksheet.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History  Which house would you find this in?</dc:title>
  <dc:creator>Swan, Laura</dc:creator>
  <cp:lastModifiedBy>Information</cp:lastModifiedBy>
  <cp:revision>5</cp:revision>
  <dcterms:created xsi:type="dcterms:W3CDTF">2021-01-26T14:42:39Z</dcterms:created>
  <dcterms:modified xsi:type="dcterms:W3CDTF">2021-01-28T11:02:07Z</dcterms:modified>
</cp:coreProperties>
</file>