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oxfordowl.co.uk/api/interactives/2928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C21C40-3568-844A-89A9-AF35D09DBC52}"/>
              </a:ext>
            </a:extLst>
          </p:cNvPr>
          <p:cNvSpPr txBox="1"/>
          <p:nvPr/>
        </p:nvSpPr>
        <p:spPr>
          <a:xfrm>
            <a:off x="5733142" y="0"/>
            <a:ext cx="40640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will be reading this book.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find it on Oxford Owl. 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rwinc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purple level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https://www.oxfordowl.co.uk/api/interactives/29289.html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Read by yourself first then you could listen to the teacher read the story on the PowerPoint.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D3B13-7AA9-184D-9D21-E83BFD7D6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4616"/>
            <a:ext cx="5651602" cy="399707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E515E3F-A6BE-F547-89AA-181EA79B7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26"/>
    </mc:Choice>
    <mc:Fallback>
      <p:transition spd="slow" advTm="23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3A0DF-FDA1-3D4F-96F8-DCA1277F0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681029" cy="683742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30B3822-E130-314A-A117-5D034142F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73"/>
    </mc:Choice>
    <mc:Fallback>
      <p:transition spd="slow" advTm="39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6F5606-60CE-3A4E-A1B7-C1822A004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695543" cy="683639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3DBB0DE-65E3-5C4C-884E-71FF47301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3"/>
    </mc:Choice>
    <mc:Fallback>
      <p:transition spd="slow" advTm="9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F43B8-A451-C343-9C7E-38CCCCCB4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724571" cy="688422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6556A40-5560-184B-AE42-97AB316DF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6"/>
    </mc:Choice>
    <mc:Fallback>
      <p:transition spd="slow" advTm="8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2422C-3A17-324B-AE5B-AF3F131D9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710057" cy="686262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696A93D-F8D2-E145-B817-3BB26B0B9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7"/>
    </mc:Choice>
    <mc:Fallback>
      <p:transition spd="slow" advTm="7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F0553-4F0E-5245-A8F1-4A1153B6B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739086" cy="68831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1DE8244-C4D9-7345-977E-5614E7FFD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9"/>
    </mc:Choice>
    <mc:Fallback>
      <p:transition spd="slow" advTm="11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76192-62D1-DB4C-9C97-153F5D5A3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652000" cy="683949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2E2E0F-C2EB-C746-9FEB-D1E9F2D5F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3"/>
    </mc:Choice>
    <mc:Fallback>
      <p:transition spd="slow" advTm="3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4075</TotalTime>
  <Words>58</Words>
  <Application>Microsoft Macintosh PowerPoint</Application>
  <PresentationFormat>A4 Paper (210x297 mm)</PresentationFormat>
  <Paragraphs>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Microsoft Office User</cp:lastModifiedBy>
  <cp:revision>90</cp:revision>
  <cp:lastPrinted>2019-10-02T15:50:32Z</cp:lastPrinted>
  <dcterms:created xsi:type="dcterms:W3CDTF">2018-03-10T18:23:35Z</dcterms:created>
  <dcterms:modified xsi:type="dcterms:W3CDTF">2021-02-04T12:37:02Z</dcterms:modified>
</cp:coreProperties>
</file>