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0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7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0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0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5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1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260648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s in your book using the lines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671" y="436510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S – Make a curve, slope, make a curve back again. </a:t>
            </a:r>
            <a:endParaRPr lang="en-GB" sz="3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93434"/>
            <a:ext cx="1944216" cy="274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47039" y="594928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1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8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84275" y="38784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84275" y="3283076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84275" y="513924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184275" y="44880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84275" y="5721477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84275" y="6386494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84275" y="3283509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sat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84274" y="4455418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sun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48716" y="5718770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bus</a:t>
            </a: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93434"/>
            <a:ext cx="1552665" cy="219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463192" y="609038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4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7"/>
    </mc:Choice>
    <mc:Fallback xmlns=""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527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44</Words>
  <Application>Microsoft Office PowerPoint</Application>
  <PresentationFormat>On-screen Show (4:3)</PresentationFormat>
  <Paragraphs>12</Paragraphs>
  <Slides>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Laura</dc:creator>
  <cp:lastModifiedBy>Swan, Laura</cp:lastModifiedBy>
  <cp:revision>4</cp:revision>
  <dcterms:created xsi:type="dcterms:W3CDTF">2021-02-02T15:17:42Z</dcterms:created>
  <dcterms:modified xsi:type="dcterms:W3CDTF">2021-02-02T15:33:47Z</dcterms:modified>
</cp:coreProperties>
</file>