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70" r:id="rId2"/>
    <p:sldId id="278" r:id="rId3"/>
    <p:sldId id="279" r:id="rId4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58C"/>
    <a:srgbClr val="006600"/>
    <a:srgbClr val="996600"/>
    <a:srgbClr val="663300"/>
    <a:srgbClr val="0000FF"/>
    <a:srgbClr val="FF99FF"/>
    <a:srgbClr val="FF9300"/>
    <a:srgbClr val="9437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3"/>
    <p:restoredTop sz="94689"/>
  </p:normalViewPr>
  <p:slideViewPr>
    <p:cSldViewPr snapToGrid="0" snapToObjects="1">
      <p:cViewPr varScale="1">
        <p:scale>
          <a:sx n="69" d="100"/>
          <a:sy n="69" d="100"/>
        </p:scale>
        <p:origin x="11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D0FF4-B90F-9B40-9692-0C0FE467852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22A1-8195-AA4C-8800-F2233489C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3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586047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intention: to write a witch story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Think about what happens in the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of the story.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happens in the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of the story?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What happened at the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1B5BC-34B3-6749-8C7C-DC39176A0E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66" y="0"/>
            <a:ext cx="1793842" cy="2202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4162BD-8664-704A-A28A-EDB1DF6AD1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r="8722" b="7064"/>
          <a:stretch/>
        </p:blipFill>
        <p:spPr bwMode="auto">
          <a:xfrm>
            <a:off x="6046442" y="0"/>
            <a:ext cx="1834696" cy="2202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14E60D3-7424-694E-A534-CC65961253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0"/>
          <a:stretch/>
        </p:blipFill>
        <p:spPr>
          <a:xfrm>
            <a:off x="6046442" y="2401866"/>
            <a:ext cx="1575879" cy="2197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81" y="2401866"/>
            <a:ext cx="1884565" cy="219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9DE1BC-56E8-234C-A643-D11010C15D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6" t="12026" r="30993" b="16762"/>
          <a:stretch/>
        </p:blipFill>
        <p:spPr>
          <a:xfrm>
            <a:off x="7766381" y="4797667"/>
            <a:ext cx="1945320" cy="2060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65B349-18D0-FE4D-871D-B70E472B072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2" t="11459" r="30886" b="15814"/>
          <a:stretch/>
        </p:blipFill>
        <p:spPr>
          <a:xfrm>
            <a:off x="5823151" y="4797667"/>
            <a:ext cx="1780556" cy="2060333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6"/>
    </mc:Choice>
    <mc:Fallback xmlns="">
      <p:transition spd="slow" advTm="12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story map and add pictures to show the beginning, middle and end of the story.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Your map might look something like this: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urved Connector 5"/>
          <p:cNvCxnSpPr/>
          <p:nvPr/>
        </p:nvCxnSpPr>
        <p:spPr>
          <a:xfrm>
            <a:off x="668481" y="3357119"/>
            <a:ext cx="3879273" cy="304289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2899919"/>
            <a:ext cx="20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2568286" y="4186067"/>
            <a:ext cx="20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3948545" y="6367835"/>
            <a:ext cx="20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CAC733-EE39-C34F-9C02-BB5069CDC6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8" t="6049" r="24783" b="2804"/>
          <a:stretch/>
        </p:blipFill>
        <p:spPr>
          <a:xfrm rot="5400000">
            <a:off x="5196653" y="2148652"/>
            <a:ext cx="4818986" cy="4599709"/>
          </a:xfrm>
          <a:prstGeom prst="rect">
            <a:avLst/>
          </a:prstGeom>
        </p:spPr>
      </p:pic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78"/>
    </mc:Choice>
    <mc:Fallback xmlns="">
      <p:transition spd="slow" advTm="18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77833" y="581890"/>
            <a:ext cx="8907197" cy="572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5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"/>
    </mc:Choice>
    <mc:Fallback xmlns="">
      <p:transition spd="slow" advTm="110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4028</TotalTime>
  <Words>64</Words>
  <Application>Microsoft Office PowerPoint</Application>
  <PresentationFormat>A4 Paper (210x297 mm)</PresentationFormat>
  <Paragraphs>14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 Thom (UG)</dc:creator>
  <cp:lastModifiedBy>Thom, Shona</cp:lastModifiedBy>
  <cp:revision>83</cp:revision>
  <cp:lastPrinted>2019-10-02T15:50:32Z</cp:lastPrinted>
  <dcterms:created xsi:type="dcterms:W3CDTF">2018-03-10T18:23:35Z</dcterms:created>
  <dcterms:modified xsi:type="dcterms:W3CDTF">2021-02-02T10:49:03Z</dcterms:modified>
</cp:coreProperties>
</file>