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2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5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7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3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4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B062-8B3E-493B-993E-AE4782F6BA8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D3FD-02A1-478A-AA4C-95562B8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0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817" y="2075951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what a verb is.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2103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49" y="1690688"/>
            <a:ext cx="4124901" cy="419158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11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839" y="1475529"/>
            <a:ext cx="4096322" cy="43249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839" y="1475529"/>
            <a:ext cx="4096322" cy="43249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tell your grown up what these verbs are?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5" y="1515945"/>
            <a:ext cx="2296133" cy="2337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565" y="1515945"/>
            <a:ext cx="2377694" cy="2442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023" y="1515946"/>
            <a:ext cx="2311155" cy="233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745" y="3853543"/>
            <a:ext cx="2475433" cy="2458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835" y="3898739"/>
            <a:ext cx="2478454" cy="247270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3800" y="606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75" y="1515945"/>
            <a:ext cx="2296133" cy="2337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65" y="1515945"/>
            <a:ext cx="2377694" cy="2442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023" y="1515946"/>
            <a:ext cx="2311155" cy="233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745" y="3853543"/>
            <a:ext cx="2475433" cy="2458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835" y="3898739"/>
            <a:ext cx="2478454" cy="2472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3571" y="3853543"/>
            <a:ext cx="13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7288" y="6273225"/>
            <a:ext cx="13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196" y="6149855"/>
            <a:ext cx="13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swing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847" y="3852016"/>
            <a:ext cx="13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7163" y="3853542"/>
            <a:ext cx="13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Verbs are action words. They describe what someone is doing.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25" y="1944613"/>
            <a:ext cx="7066550" cy="2346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435" y="4291437"/>
            <a:ext cx="4651130" cy="233877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18" y="1471992"/>
            <a:ext cx="4220164" cy="430590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034" y="5984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18" y="1471992"/>
            <a:ext cx="4220164" cy="430590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444" y="1690688"/>
            <a:ext cx="4201111" cy="42963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02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444" y="1690688"/>
            <a:ext cx="4201111" cy="42963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18" y="1690688"/>
            <a:ext cx="4220164" cy="42582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18" y="1690688"/>
            <a:ext cx="4220164" cy="42582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0480" y="607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verb?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49" y="1690688"/>
            <a:ext cx="4124901" cy="41915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89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</Words>
  <Application>Microsoft Office PowerPoint</Application>
  <PresentationFormat>Widescreen</PresentationFormat>
  <Paragraphs>19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Learning intention: To learn what a verb is. </vt:lpstr>
      <vt:lpstr>Verbs are action words. They describe what someone is doing. </vt:lpstr>
      <vt:lpstr>What is the verb?</vt:lpstr>
      <vt:lpstr>Swim</vt:lpstr>
      <vt:lpstr>What is the verb?</vt:lpstr>
      <vt:lpstr>Write</vt:lpstr>
      <vt:lpstr>What is the verb?</vt:lpstr>
      <vt:lpstr>Sleep</vt:lpstr>
      <vt:lpstr>What is the verb?</vt:lpstr>
      <vt:lpstr>Eat</vt:lpstr>
      <vt:lpstr>What is the verb?</vt:lpstr>
      <vt:lpstr>Skip</vt:lpstr>
      <vt:lpstr>Can you tell your grown up what these verbs are?</vt:lpstr>
      <vt:lpstr>The 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what a verb is.</dc:title>
  <dc:creator>Swan, Laura</dc:creator>
  <cp:lastModifiedBy>Swan, Laura</cp:lastModifiedBy>
  <cp:revision>8</cp:revision>
  <dcterms:created xsi:type="dcterms:W3CDTF">2021-02-23T09:55:01Z</dcterms:created>
  <dcterms:modified xsi:type="dcterms:W3CDTF">2021-02-23T14:52:44Z</dcterms:modified>
</cp:coreProperties>
</file>