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A4C2E0-F6F4-4D15-8555-67AA138D7253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0E242D-92A6-4513-9C78-26C3FC6A92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4691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0E242D-92A6-4513-9C78-26C3FC6A924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15331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0504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3375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7743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6656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5100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8393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3103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6151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219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2650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214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8A5A73-9152-4A24-A609-1E68906F394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2699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16675" y="157796"/>
            <a:ext cx="871296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Focus sound: e</a:t>
            </a: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243671" y="4365104"/>
            <a:ext cx="8712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e -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start with a loop then make a curve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7544" y="908720"/>
            <a:ext cx="2392433" cy="2416357"/>
          </a:xfrm>
          <a:prstGeom prst="rect">
            <a:avLst/>
          </a:prstGeom>
        </p:spPr>
      </p:pic>
      <p:pic>
        <p:nvPicPr>
          <p:cNvPr id="2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347039" y="599586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719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71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BC8E0F3-2BC8-8F44-AA65-9ACA92B600B4}"/>
              </a:ext>
            </a:extLst>
          </p:cNvPr>
          <p:cNvSpPr txBox="1"/>
          <p:nvPr/>
        </p:nvSpPr>
        <p:spPr>
          <a:xfrm>
            <a:off x="0" y="0"/>
            <a:ext cx="9144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Your turn! Write 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in your book using the lines.</a:t>
            </a: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Then try:</a:t>
            </a: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2184275" y="3878488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2184275" y="3283076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2184275" y="5139248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2184275" y="4488088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2184275" y="5721477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2184275" y="6386494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184275" y="3283509"/>
            <a:ext cx="19556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latin typeface="Sassoon Penpals" pitchFamily="50" charset="0"/>
              </a:rPr>
              <a:t>red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184274" y="4455418"/>
            <a:ext cx="19556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latin typeface="Sassoon Penpals" pitchFamily="50" charset="0"/>
              </a:rPr>
              <a:t>pen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148716" y="5718770"/>
            <a:ext cx="19556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latin typeface="Sassoon Penpals" pitchFamily="50" charset="0"/>
              </a:rPr>
              <a:t>net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5576" y="1148219"/>
            <a:ext cx="1774384" cy="1792128"/>
          </a:xfrm>
          <a:prstGeom prst="rect">
            <a:avLst/>
          </a:prstGeom>
        </p:spPr>
      </p:pic>
      <p:pic>
        <p:nvPicPr>
          <p:cNvPr id="2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463192" y="596995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1647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707"/>
    </mc:Choice>
    <mc:Fallback xmlns="">
      <p:transition spd="slow" advTm="15707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5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34</Words>
  <Application>Microsoft Office PowerPoint</Application>
  <PresentationFormat>On-screen Show (4:3)</PresentationFormat>
  <Paragraphs>13</Paragraphs>
  <Slides>2</Slides>
  <Notes>1</Notes>
  <HiddenSlides>0</HiddenSlides>
  <MMClips>2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Sassoon Penpals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Swan, Laura</dc:creator>
  <cp:lastModifiedBy>Swan, Laura</cp:lastModifiedBy>
  <cp:revision>17</cp:revision>
  <dcterms:created xsi:type="dcterms:W3CDTF">2021-02-02T15:17:42Z</dcterms:created>
  <dcterms:modified xsi:type="dcterms:W3CDTF">2021-02-10T12:16:39Z</dcterms:modified>
</cp:coreProperties>
</file>