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4C2E0-F6F4-4D15-8555-67AA138D725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E242D-92A6-4513-9C78-26C3FC6A9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9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E242D-92A6-4513-9C78-26C3FC6A92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53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0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7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4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5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0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9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0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5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5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1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6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6675" y="157796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Focus sound: e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3671" y="436510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 -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start with a loop then make a curve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908720"/>
            <a:ext cx="2392433" cy="2416357"/>
          </a:xfrm>
          <a:prstGeom prst="rect">
            <a:avLst/>
          </a:prstGeom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47039" y="599586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1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1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84275" y="38784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184275" y="3283076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84275" y="513924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184275" y="44880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84275" y="5721477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84275" y="6386494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84275" y="3283509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red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84274" y="4455418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pen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48716" y="5718770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net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1148219"/>
            <a:ext cx="1774384" cy="1792128"/>
          </a:xfrm>
          <a:prstGeom prst="rect">
            <a:avLst/>
          </a:prstGeom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463192" y="596995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4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7"/>
    </mc:Choice>
    <mc:Fallback xmlns="">
      <p:transition spd="slow" advTm="15707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65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34</Words>
  <Application>Microsoft Office PowerPoint</Application>
  <PresentationFormat>On-screen Show (4:3)</PresentationFormat>
  <Paragraphs>13</Paragraphs>
  <Slides>2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Sassoon Penpals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Swan, Laura</dc:creator>
  <cp:lastModifiedBy>Swan, Laura</cp:lastModifiedBy>
  <cp:revision>17</cp:revision>
  <dcterms:created xsi:type="dcterms:W3CDTF">2021-02-02T15:17:42Z</dcterms:created>
  <dcterms:modified xsi:type="dcterms:W3CDTF">2021-02-10T12:16:39Z</dcterms:modified>
</cp:coreProperties>
</file>