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5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2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95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2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0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0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4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0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02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5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EC10-77F5-4531-BDF8-21BF585C0AB3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CD86-9448-4DD9-B822-B9789E9FD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1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2592288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Learning intention: To understand the ‘x’ and ‘÷’ symbols.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8420"/>
            <a:ext cx="8179684" cy="55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5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867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4 number sentences for this array.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multiplication and 2 division.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2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867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7667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 4 number sentences for this array.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multiplication and 2 division.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25144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x 10 = 30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x 3 = 30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 ÷ 10 = 3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 ÷ 3 = 10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0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0" y="548680"/>
            <a:ext cx="848645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52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5219"/>
            <a:ext cx="7851615" cy="40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79"/>
            <a:ext cx="1944216" cy="243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2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32100" y="696913"/>
            <a:ext cx="347980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Making Groups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650" y="1482725"/>
            <a:ext cx="7632700" cy="550863"/>
          </a:xfrm>
          <a:prstGeom prst="roundRect">
            <a:avLst>
              <a:gd name="adj" fmla="val 95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Pasha and Anna are making groups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598488" y="2105025"/>
            <a:ext cx="3744912" cy="3987800"/>
            <a:chOff x="598621" y="2105454"/>
            <a:chExt cx="3744569" cy="3987371"/>
          </a:xfrm>
        </p:grpSpPr>
        <p:pic>
          <p:nvPicPr>
            <p:cNvPr id="2971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6946" y="2934398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55769" y="2105454"/>
              <a:ext cx="3536626" cy="563502"/>
            </a:xfrm>
            <a:prstGeom prst="roundRect">
              <a:avLst>
                <a:gd name="adj" fmla="val 952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Anna makes 3 groups of 5</a:t>
              </a:r>
              <a:r>
                <a:rPr lang="en-GB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29721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69" b="38635"/>
            <a:stretch>
              <a:fillRect/>
            </a:stretch>
          </p:blipFill>
          <p:spPr bwMode="auto">
            <a:xfrm>
              <a:off x="598621" y="2740454"/>
              <a:ext cx="1528514" cy="335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557" y="2740454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557" y="3104635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979" y="2780270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114" y="3202829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584" y="3890769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195" y="3696825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195" y="4061006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17" y="3736641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752" y="4159200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1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222" y="4847140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2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833" y="4653196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3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833" y="5017377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4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255" y="4693012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5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390" y="5115571"/>
              <a:ext cx="685800" cy="32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635500" y="2105025"/>
            <a:ext cx="3752850" cy="3987800"/>
            <a:chOff x="4635990" y="2105454"/>
            <a:chExt cx="3752360" cy="3987371"/>
          </a:xfrm>
        </p:grpSpPr>
        <p:sp>
          <p:nvSpPr>
            <p:cNvPr id="11" name="Rounded Rectangle 10"/>
            <p:cNvSpPr/>
            <p:nvPr/>
          </p:nvSpPr>
          <p:spPr>
            <a:xfrm>
              <a:off x="4851862" y="2105454"/>
              <a:ext cx="3536488" cy="563502"/>
            </a:xfrm>
            <a:prstGeom prst="roundRect">
              <a:avLst>
                <a:gd name="adj" fmla="val 952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Pasha makes 5 groups of 3</a:t>
              </a:r>
              <a:r>
                <a:rPr lang="en-GB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29703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42"/>
            <a:stretch>
              <a:fillRect/>
            </a:stretch>
          </p:blipFill>
          <p:spPr bwMode="auto">
            <a:xfrm>
              <a:off x="6699001" y="2934398"/>
              <a:ext cx="1689349" cy="315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577" y="2783217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871" y="3104428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417" y="3013481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697" y="3370662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990" y="3691873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538" y="3600928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371" y="4150054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663" y="4471262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214" y="4380322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829" y="4987270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121" y="5308478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0672" y="5217538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931" y="5403471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223" y="5724679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774" y="5633739"/>
              <a:ext cx="576975" cy="273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7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136"/>
            <a:ext cx="7848872" cy="568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848872" cy="541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94928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multiply in any order. It is commutative.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012"/>
            <a:ext cx="7416824" cy="569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9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7129"/>
            <a:ext cx="8136904" cy="608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3" y="620687"/>
            <a:ext cx="8024671" cy="585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2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4684"/>
            <a:ext cx="7632847" cy="608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5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0" y="620687"/>
            <a:ext cx="7784805" cy="541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25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97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Learning intention: To understand the ‘x’ and ‘÷’ symbols.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Nicola</dc:creator>
  <cp:lastModifiedBy>Lawson, Nicola</cp:lastModifiedBy>
  <cp:revision>6</cp:revision>
  <dcterms:created xsi:type="dcterms:W3CDTF">2021-02-10T10:37:29Z</dcterms:created>
  <dcterms:modified xsi:type="dcterms:W3CDTF">2021-02-10T11:32:39Z</dcterms:modified>
</cp:coreProperties>
</file>