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283E-A901-49B0-A2C8-223992882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88910B-2F08-4EA5-BC6A-C062A1060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B7BEF-E278-4DB6-A67E-D40B42F9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3A9B8-8CFC-445E-A2BF-2461271E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F9D4-5840-4727-9902-3E7FADF4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9EBC-F1A4-43CA-BF63-350AEE35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F364F-BE49-469C-A671-658826ECB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60EE-ACC8-40EE-9AC4-C726BA95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EED8A-A2C4-4798-B391-9D1C5C84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FD94-86E6-47BC-9AFB-D93A1D0F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E00EA9-3259-4DEB-B194-2629B643C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27467-176D-4CE8-8ACC-A9CF5407E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F04E8-5A38-481A-AFC4-31E19C6D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BF824-EB41-425F-8457-376D3270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14EE6-575F-4057-AE79-1F1BA2DF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39AF-4712-4BB4-A29D-106B2C5BA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6C833-0D32-4744-8CDB-B91C554CA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B579E-2361-4C6A-921C-B813C88E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2CEA9-21CB-45D7-A7B2-B9198D7C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48255-4652-4CD6-8D87-D8C71FD1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2A515-ABCE-4671-B1B6-A19A5102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B4F08-8D8D-4906-BCB6-9D25B19AC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DA520-4753-4053-BDD5-847B7563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7B78-B4F9-4581-9BCD-D89254EC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CCE6D-9B8E-4F3B-9404-19F7A14D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7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7BE64-3BEF-42AC-9C5A-D32413A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DCA55-6387-4A35-9F3F-90B710BA4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1F601-D4C4-4FA0-926F-555ED39C8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B2F94-D109-42A4-970E-600186FA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C124-4104-4EDB-92C0-8F0F704C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DFDD3-91F8-4FCB-8DC4-763341CC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4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735A-2DD9-4F78-878A-90FB8A15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C6CD8-D63D-40EB-9C70-854EFDF84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03723-1C17-428A-B519-D8B75664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9DC3C-8917-47A0-94D0-299F896D9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0F14A6-9E6F-4583-B31E-47E0F181D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86A56-A7C7-43E9-B48F-F1549E22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15B8C-A7A4-4E15-891A-9FCAFF66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9C99C-2144-45A4-BFB3-A1FB3F15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22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0ADB-A3B4-4172-A7E2-58856AF1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459156-43A9-46EA-9985-C7CF2689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CE399-F4F3-4883-8496-CE790CF5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67CC7-8373-49E1-884D-655B77BC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1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859266-D5C1-425A-BA4A-730B63DB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F1DBC4-F0EF-4631-AFF9-9FC06895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3BE24-E2B4-467B-BC88-141CB65B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57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F7C6-C971-4032-8221-DDD767CC9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639ED-9FB5-4513-BF55-C9657E47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C0595-8BB1-4EAE-B1C6-32B65909C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E14EA-8952-4E89-BB5F-C67AC5DE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B5568-04CE-4FAB-A18F-F1CD0F8A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42C28-78F7-4427-A292-D189202E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1C39-66B8-436F-B92E-5B0D5F5A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4EA8D-C46A-4629-810F-E3B4DFFE1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DEAE1-DE7A-4C8C-846D-23E50299B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19B3E-56F6-45D5-BCC1-32AAF449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0B5CD-0B80-483D-8BC5-B40056CB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4F04E-131E-452A-B911-72F998B5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5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1015F1-AF50-4581-BBF7-6F142F33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5A8D7-77A9-4F9D-AEC6-A87DCD72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14617-5C05-4563-88B1-DE029F813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B7991-6336-4270-9E91-13884A3E5A57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5055-0095-4E24-B7C8-2121AE58D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13F55-00C3-4407-826D-5A9E7B94A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1EA0-28AA-4AC2-B869-F8BEE4E5B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83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07BF-1933-48A9-B669-9997D8723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728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Compare fractions with the same denominator</a:t>
            </a:r>
          </a:p>
        </p:txBody>
      </p:sp>
    </p:spTree>
    <p:extLst>
      <p:ext uri="{BB962C8B-B14F-4D97-AF65-F5344CB8AC3E}">
        <p14:creationId xmlns:p14="http://schemas.microsoft.com/office/powerpoint/2010/main" val="386082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B24E7-2CD4-45EE-A075-04E689318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0" t="9030" r="26154" b="15445"/>
          <a:stretch/>
        </p:blipFill>
        <p:spPr>
          <a:xfrm>
            <a:off x="3080825" y="618978"/>
            <a:ext cx="5922498" cy="51769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1F2B54-29D2-4BD0-A3FC-B64CCF9091AF}"/>
              </a:ext>
            </a:extLst>
          </p:cNvPr>
          <p:cNvSpPr txBox="1"/>
          <p:nvPr/>
        </p:nvSpPr>
        <p:spPr>
          <a:xfrm>
            <a:off x="5632173" y="4094921"/>
            <a:ext cx="86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4800" b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71622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F57C-D0BB-432D-8D9B-4C3BD892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59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Now that you have had some practice. Try the questions on the sheet in your learning pack.</a:t>
            </a:r>
          </a:p>
        </p:txBody>
      </p:sp>
    </p:spTree>
    <p:extLst>
      <p:ext uri="{BB962C8B-B14F-4D97-AF65-F5344CB8AC3E}">
        <p14:creationId xmlns:p14="http://schemas.microsoft.com/office/powerpoint/2010/main" val="418779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73680-3489-4E9E-9B17-D2347E12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Greater than, less than and equal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A1BD2-E997-418D-B2C7-C21FACA9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When we compare numbers or fractions we use three different symbols.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Greater than (bigger than)		</a:t>
            </a:r>
            <a:r>
              <a:rPr lang="en-GB" sz="4400" dirty="0"/>
              <a:t>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Less than (smaller than)			</a:t>
            </a:r>
            <a:r>
              <a:rPr lang="en-GB" sz="4800" dirty="0"/>
              <a:t>&lt;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Equal to					</a:t>
            </a:r>
            <a:r>
              <a:rPr lang="en-GB" sz="4400" dirty="0"/>
              <a:t>=</a:t>
            </a:r>
            <a:endParaRPr lang="en-GB" dirty="0"/>
          </a:p>
        </p:txBody>
      </p:sp>
      <p:pic>
        <p:nvPicPr>
          <p:cNvPr id="4" name="Slide 2">
            <a:hlinkClick r:id="" action="ppaction://media"/>
            <a:extLst>
              <a:ext uri="{FF2B5EF4-FFF2-40B4-BE49-F238E27FC236}">
                <a16:creationId xmlns:a16="http://schemas.microsoft.com/office/drawing/2014/main" id="{540A07AD-E72E-473A-941C-D59E33620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4287" y="5883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F946-93C4-4F25-8FF9-22C202AF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0330"/>
            <a:ext cx="10515600" cy="568663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When we compare numbers we think about which is bigger or smaller.</a:t>
            </a:r>
          </a:p>
          <a:p>
            <a:pPr marL="0" indent="0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4 is bigger than 1</a:t>
            </a:r>
          </a:p>
          <a:p>
            <a:pPr marL="0" indent="0" algn="ctr">
              <a:buNone/>
            </a:pPr>
            <a:r>
              <a:rPr lang="en-GB" sz="3600" dirty="0"/>
              <a:t>So</a:t>
            </a:r>
          </a:p>
          <a:p>
            <a:pPr marL="0" indent="0" algn="ctr">
              <a:buNone/>
            </a:pPr>
            <a:r>
              <a:rPr lang="en-GB" sz="3600" dirty="0"/>
              <a:t>4 &gt; 1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2 is smaller than 6</a:t>
            </a:r>
          </a:p>
          <a:p>
            <a:pPr marL="0" indent="0" algn="ctr">
              <a:buNone/>
            </a:pPr>
            <a:r>
              <a:rPr lang="en-GB" sz="3600" dirty="0"/>
              <a:t>So</a:t>
            </a:r>
          </a:p>
          <a:p>
            <a:pPr marL="0" indent="0" algn="ctr">
              <a:buNone/>
            </a:pPr>
            <a:r>
              <a:rPr lang="en-GB" sz="3600" dirty="0"/>
              <a:t>2 &lt; 6 </a:t>
            </a:r>
          </a:p>
        </p:txBody>
      </p:sp>
    </p:spTree>
    <p:extLst>
      <p:ext uri="{BB962C8B-B14F-4D97-AF65-F5344CB8AC3E}">
        <p14:creationId xmlns:p14="http://schemas.microsoft.com/office/powerpoint/2010/main" val="160104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D5E0-5F74-4F41-881E-0CB1ECD64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is the same with fractions that have the same denominator (number on the bottom)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¾ is bigger than ¼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¾ &gt; ¼ </a:t>
            </a:r>
          </a:p>
          <a:p>
            <a:pPr marL="0" indent="0" algn="ctr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2/5 is smaller than 4 /5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</a:p>
          <a:p>
            <a:pPr marL="0" indent="0" algn="ctr">
              <a:buNone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2/5 &lt; 4/5</a:t>
            </a:r>
          </a:p>
        </p:txBody>
      </p:sp>
    </p:spTree>
    <p:extLst>
      <p:ext uri="{BB962C8B-B14F-4D97-AF65-F5344CB8AC3E}">
        <p14:creationId xmlns:p14="http://schemas.microsoft.com/office/powerpoint/2010/main" val="909453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58CA-3706-440B-9C2C-80C05D02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Try comparing these fractions. Use the diagrams to help you. Which circle has more shaded? This one is the bigger fraction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142CFB-8360-4DFD-A063-6EEECED81F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087" t="8390" r="25693" b="15675"/>
          <a:stretch/>
        </p:blipFill>
        <p:spPr>
          <a:xfrm>
            <a:off x="3114261" y="1505158"/>
            <a:ext cx="5879072" cy="5205047"/>
          </a:xfrm>
          <a:prstGeom prst="rect">
            <a:avLst/>
          </a:prstGeom>
        </p:spPr>
      </p:pic>
      <p:pic>
        <p:nvPicPr>
          <p:cNvPr id="3" name="Slide 5">
            <a:hlinkClick r:id="" action="ppaction://media"/>
            <a:extLst>
              <a:ext uri="{FF2B5EF4-FFF2-40B4-BE49-F238E27FC236}">
                <a16:creationId xmlns:a16="http://schemas.microsoft.com/office/drawing/2014/main" id="{E7472FDA-F5A9-4896-B935-6A9D7AB8A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9794" y="5257800"/>
            <a:ext cx="609600" cy="609600"/>
          </a:xfrm>
          <a:prstGeom prst="rect">
            <a:avLst/>
          </a:prstGeom>
        </p:spPr>
      </p:pic>
      <p:pic>
        <p:nvPicPr>
          <p:cNvPr id="4" name="Slide 5 a">
            <a:hlinkClick r:id="" action="ppaction://media"/>
            <a:extLst>
              <a:ext uri="{FF2B5EF4-FFF2-40B4-BE49-F238E27FC236}">
                <a16:creationId xmlns:a16="http://schemas.microsoft.com/office/drawing/2014/main" id="{10E505C8-3BA3-4FD0-9423-2F4D8829C3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9794" y="29784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2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7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142CFB-8360-4DFD-A063-6EEECED81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7" t="8390" r="25693" b="15675"/>
          <a:stretch/>
        </p:blipFill>
        <p:spPr>
          <a:xfrm>
            <a:off x="3156464" y="604010"/>
            <a:ext cx="5879072" cy="5205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577F84-1F20-4DF0-A88F-E18E3A02873E}"/>
              </a:ext>
            </a:extLst>
          </p:cNvPr>
          <p:cNvSpPr txBox="1"/>
          <p:nvPr/>
        </p:nvSpPr>
        <p:spPr>
          <a:xfrm>
            <a:off x="5632174" y="4094921"/>
            <a:ext cx="86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48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6418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7EB4D2-79E7-48F2-B7BD-4315CE887C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61" t="9827" r="17039" b="15881"/>
          <a:stretch/>
        </p:blipFill>
        <p:spPr>
          <a:xfrm>
            <a:off x="2250830" y="675249"/>
            <a:ext cx="7863841" cy="5092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C62F7-8235-4AB4-8573-10EDE31AA599}"/>
              </a:ext>
            </a:extLst>
          </p:cNvPr>
          <p:cNvSpPr txBox="1"/>
          <p:nvPr/>
        </p:nvSpPr>
        <p:spPr>
          <a:xfrm>
            <a:off x="5632174" y="4094921"/>
            <a:ext cx="86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endParaRPr lang="en-GB" sz="4800" b="1" dirty="0"/>
          </a:p>
        </p:txBody>
      </p:sp>
      <p:pic>
        <p:nvPicPr>
          <p:cNvPr id="2" name="Slide 7 a">
            <a:hlinkClick r:id="" action="ppaction://media"/>
            <a:extLst>
              <a:ext uri="{FF2B5EF4-FFF2-40B4-BE49-F238E27FC236}">
                <a16:creationId xmlns:a16="http://schemas.microsoft.com/office/drawing/2014/main" id="{C4C1F724-5D80-4211-83BA-C20C9B0CD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4991" y="2635092"/>
            <a:ext cx="609600" cy="609600"/>
          </a:xfrm>
          <a:prstGeom prst="rect">
            <a:avLst/>
          </a:prstGeom>
        </p:spPr>
      </p:pic>
      <p:pic>
        <p:nvPicPr>
          <p:cNvPr id="4" name="Slide 7 b">
            <a:hlinkClick r:id="" action="ppaction://media"/>
            <a:extLst>
              <a:ext uri="{FF2B5EF4-FFF2-40B4-BE49-F238E27FC236}">
                <a16:creationId xmlns:a16="http://schemas.microsoft.com/office/drawing/2014/main" id="{439BF5E7-1F0D-43BE-9FB6-E48DDE47D7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4991" y="46210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7EB4D2-79E7-48F2-B7BD-4315CE887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61" t="9827" r="17039" b="15881"/>
          <a:stretch/>
        </p:blipFill>
        <p:spPr>
          <a:xfrm>
            <a:off x="2250830" y="675249"/>
            <a:ext cx="7863841" cy="5092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5C62F7-8235-4AB4-8573-10EDE31AA599}"/>
              </a:ext>
            </a:extLst>
          </p:cNvPr>
          <p:cNvSpPr txBox="1"/>
          <p:nvPr/>
        </p:nvSpPr>
        <p:spPr>
          <a:xfrm>
            <a:off x="5632174" y="4094921"/>
            <a:ext cx="86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endParaRPr lang="en-GB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0EEB55-A448-4C26-9DD7-173356AF7564}"/>
              </a:ext>
            </a:extLst>
          </p:cNvPr>
          <p:cNvSpPr txBox="1"/>
          <p:nvPr/>
        </p:nvSpPr>
        <p:spPr>
          <a:xfrm>
            <a:off x="5632173" y="4094921"/>
            <a:ext cx="86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en-GB" sz="4800" b="1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74927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3B24E7-2CD4-45EE-A075-04E689318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0" t="9030" r="26154" b="15445"/>
          <a:stretch/>
        </p:blipFill>
        <p:spPr>
          <a:xfrm>
            <a:off x="3080825" y="618978"/>
            <a:ext cx="5922498" cy="51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8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168</Words>
  <Application>Microsoft Office PowerPoint</Application>
  <PresentationFormat>Widescreen</PresentationFormat>
  <Paragraphs>35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Compare fractions with the same denominator</vt:lpstr>
      <vt:lpstr>Greater than, less than and equal to</vt:lpstr>
      <vt:lpstr>PowerPoint Presentation</vt:lpstr>
      <vt:lpstr>PowerPoint Presentation</vt:lpstr>
      <vt:lpstr>Try comparing these fractions. Use the diagrams to help you. Which circle has more shaded? This one is the bigger fraction.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you have had some practice. Try the questions on the sheet in your learning pack.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Compare and order fractions with the same denominator</dc:title>
  <dc:creator>Lincoln-Johnson, Nicola</dc:creator>
  <cp:lastModifiedBy>Lincoln-Johnson, Nicola</cp:lastModifiedBy>
  <cp:revision>5</cp:revision>
  <dcterms:created xsi:type="dcterms:W3CDTF">2021-01-21T12:09:35Z</dcterms:created>
  <dcterms:modified xsi:type="dcterms:W3CDTF">2021-01-21T12:39:59Z</dcterms:modified>
</cp:coreProperties>
</file>