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coln-Johnson, Nicola" initials="LN" lastIdx="1" clrIdx="0">
    <p:extLst>
      <p:ext uri="{19B8F6BF-5375-455C-9EA6-DF929625EA0E}">
        <p15:presenceInfo xmlns:p15="http://schemas.microsoft.com/office/powerpoint/2012/main" userId="Lincoln-Johnson, Nic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E36-3A16-43E6-9519-588701014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12B63-EF1A-4681-A64E-53C4758F4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71601-F025-4451-85E5-C7C804C5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4A5F5-DCC2-4577-947A-97174DB5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3A878-137A-468E-B619-B49F68FB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E283-DF69-412F-BD27-22B40B6D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45D0E-AD12-4BC6-8EB6-D775F1A1E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171C6-77CE-4B8A-A225-A2F48C86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E65E1-50F8-482F-B8ED-7F6527EC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41CC1-6046-494F-A472-C991AFB2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04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A8E4D-9BE6-452A-BF65-67A69AFB7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A4888-B85C-4BDC-869F-114F6D9FB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3D555-E419-46B7-9887-EC5A2909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1A4B0-5AF1-4B18-941E-21EA0549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CD51B-1AF3-4F28-9CF9-685BA18E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81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AFEA-7E11-4BD9-B7CE-53BD162D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F0140-BCE5-44FF-84D6-BDE3D5F30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87BDC-7CE3-46F5-819C-13966DE3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D9459-4AAF-43C0-9A09-FEBBE380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ADFA0-203C-4FE0-9841-589C8FD1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4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07E4-5A49-4B19-9335-4D7C7EB4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2E244-DCAE-4933-9FF6-72AF8A1ED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7379-8EBF-4C90-A616-E5C06F78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2C9C7-889E-4C0C-9476-9B1CE434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D213-95B6-473E-AFC3-597D4A57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F480-C48B-4FD3-8D9A-D74A693F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44935-58D7-4FEE-89B5-11B99AF77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76EA2-9E9D-49C2-BDC3-1B3C02DE1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DBA9-0692-47E8-B5E1-6E646F4E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C902C-62E1-4891-AB53-0AC9F706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186B-8DE2-4559-95C6-93BAFF96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6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133D-ACB0-49E1-87DA-C2F236D6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D5A86-AF6B-4B93-BF89-89A963DD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0A69E-EA52-4C3E-B8DF-5C4B7780A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5CBD5-7444-45D6-8511-ADE98FEE6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FDAB7-8F6B-4D33-8355-CB4DD64D7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21B6A-3A75-4ED9-9175-CE510B98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04FE3-245E-454E-BB37-19D4820C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5A5A93-FE82-4346-BA9F-3F7571E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6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DA59-9CD8-4C3D-88F3-1FD05C24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6ACCA-0C68-4511-9CB9-1A54BF25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35518-C780-4396-B301-49D31F37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EFA0A-880C-4ED3-A65B-7CA54D57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5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8F2CCB-75CB-4E0F-A0F8-9DAC95A6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CB024-7504-4DA9-A561-034C9F35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CAD91-3CD8-4732-A9ED-BBEAC017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4679-7340-467C-B3D7-38154E9A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7CAF7-FE2D-4D2A-9F28-E52DE5264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B0DA8-3A4C-4516-BB0B-0B8C71102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F0FD2-D4DB-403A-BB06-488519D1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C25C7-A298-4032-A79B-397ECFD3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0DF33-FAC0-487C-BC62-64120992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8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CA8E-FC15-423E-BCC7-42C19809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F9F58-2FCD-4F33-8C2C-3912F6B64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28B59-601C-4EBC-90B5-C7DE2EB18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60B90-1F67-4A0D-96E4-8104BBAB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5C106-B748-4578-84AB-EE10B734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81805-F1B4-461B-80B0-5C888256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7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5B889-0663-40AB-A024-AE2D6282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BB10F-DB47-4341-92FE-2254A1A13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260A-A284-485B-A47C-85354A00D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D47-402C-40D7-9255-9DEEAE8AADD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5E981-5DC1-4CCE-9F3B-C0202E94F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F6AAF-529A-4D7D-8839-209D3BF85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99C0-B8B4-4BC8-810F-E0C4D37F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0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034B-5847-44EC-96CD-0D9CE654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23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u="sng" dirty="0">
                <a:latin typeface="Arial" panose="020B0604020202020204" pitchFamily="34" charset="0"/>
                <a:cs typeface="Arial" panose="020B0604020202020204" pitchFamily="34" charset="0"/>
              </a:rPr>
              <a:t>Understanding vocabulary in context</a:t>
            </a:r>
          </a:p>
        </p:txBody>
      </p:sp>
    </p:spTree>
    <p:extLst>
      <p:ext uri="{BB962C8B-B14F-4D97-AF65-F5344CB8AC3E}">
        <p14:creationId xmlns:p14="http://schemas.microsoft.com/office/powerpoint/2010/main" val="301548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5A23B-BD96-40B9-A833-245E62C3C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4582" r="25978" b="15925"/>
          <a:stretch/>
        </p:blipFill>
        <p:spPr>
          <a:xfrm>
            <a:off x="0" y="0"/>
            <a:ext cx="5459896" cy="6324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A851AD-9524-4E85-A04B-72D7E08B1080}"/>
              </a:ext>
            </a:extLst>
          </p:cNvPr>
          <p:cNvSpPr txBox="1"/>
          <p:nvPr/>
        </p:nvSpPr>
        <p:spPr>
          <a:xfrm>
            <a:off x="5751443" y="742122"/>
            <a:ext cx="5287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were the monkeys like in Monkey Land Safari Park? How do you know?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 a word that means the same as thrilling.</a:t>
            </a:r>
          </a:p>
        </p:txBody>
      </p:sp>
    </p:spTree>
    <p:extLst>
      <p:ext uri="{BB962C8B-B14F-4D97-AF65-F5344CB8AC3E}">
        <p14:creationId xmlns:p14="http://schemas.microsoft.com/office/powerpoint/2010/main" val="316913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8A78B8-619A-40D4-ACBD-DFDDAFA7B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0" t="21524" r="26961" b="19780"/>
          <a:stretch/>
        </p:blipFill>
        <p:spPr>
          <a:xfrm>
            <a:off x="0" y="-1"/>
            <a:ext cx="8044070" cy="5765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A98EE-BAC2-4879-BCC2-EEA3C9633F2D}"/>
              </a:ext>
            </a:extLst>
          </p:cNvPr>
          <p:cNvSpPr txBox="1"/>
          <p:nvPr/>
        </p:nvSpPr>
        <p:spPr>
          <a:xfrm>
            <a:off x="8256104" y="265043"/>
            <a:ext cx="3432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did they have the meeting? Which word tells you this?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Who was the most intelligent monkey?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one word to describe Milton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Grizzlefur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6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189953-DEC0-46A1-AAFB-D6229AAFD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2" t="19883" r="26846" b="18548"/>
          <a:stretch/>
        </p:blipFill>
        <p:spPr>
          <a:xfrm>
            <a:off x="0" y="0"/>
            <a:ext cx="8441192" cy="6427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05DF8-9033-4973-A1C4-5DC031A35E6F}"/>
              </a:ext>
            </a:extLst>
          </p:cNvPr>
          <p:cNvSpPr txBox="1"/>
          <p:nvPr/>
        </p:nvSpPr>
        <p:spPr>
          <a:xfrm>
            <a:off x="8441192" y="430696"/>
            <a:ext cx="3419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word tells you that the monkeys really want to see the world?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does the author describe the newspaper being taken form the bin?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20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BC7FD-75FD-4B50-8CCF-8BF7620C3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9" t="21935" r="26269" b="18549"/>
          <a:stretch/>
        </p:blipFill>
        <p:spPr>
          <a:xfrm>
            <a:off x="0" y="0"/>
            <a:ext cx="8722810" cy="6215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7F317A-C598-4898-B6E1-7B2170A832EA}"/>
              </a:ext>
            </a:extLst>
          </p:cNvPr>
          <p:cNvSpPr txBox="1"/>
          <p:nvPr/>
        </p:nvSpPr>
        <p:spPr>
          <a:xfrm>
            <a:off x="8627165" y="291548"/>
            <a:ext cx="3286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does it mean ‘…what lies behind the big wire fence’?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word tells you that all of the monkey’s wanted the same as Dad wanted?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will the humans feel if they see the monkeys?</a:t>
            </a:r>
          </a:p>
        </p:txBody>
      </p:sp>
    </p:spTree>
    <p:extLst>
      <p:ext uri="{BB962C8B-B14F-4D97-AF65-F5344CB8AC3E}">
        <p14:creationId xmlns:p14="http://schemas.microsoft.com/office/powerpoint/2010/main" val="385994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9F415-3012-4B31-920C-65B6BEA99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8" t="21935" r="51307" b="19370"/>
          <a:stretch/>
        </p:blipFill>
        <p:spPr>
          <a:xfrm>
            <a:off x="-1" y="-1"/>
            <a:ext cx="4611757" cy="679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F3375-DC4B-48EB-B27B-EFF62E6A3A7F}"/>
              </a:ext>
            </a:extLst>
          </p:cNvPr>
          <p:cNvSpPr txBox="1"/>
          <p:nvPr/>
        </p:nvSpPr>
        <p:spPr>
          <a:xfrm>
            <a:off x="5738191" y="742122"/>
            <a:ext cx="5274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else could the author have written, ‘I’ve thought of that.’?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word could have been used instead of adventure?</a:t>
            </a:r>
          </a:p>
        </p:txBody>
      </p:sp>
    </p:spTree>
    <p:extLst>
      <p:ext uri="{BB962C8B-B14F-4D97-AF65-F5344CB8AC3E}">
        <p14:creationId xmlns:p14="http://schemas.microsoft.com/office/powerpoint/2010/main" val="336943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Understanding vocabulary in context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3</cp:revision>
  <dcterms:created xsi:type="dcterms:W3CDTF">2021-01-28T14:14:08Z</dcterms:created>
  <dcterms:modified xsi:type="dcterms:W3CDTF">2021-01-28T14:32:44Z</dcterms:modified>
</cp:coreProperties>
</file>