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5E35E-CF97-4869-8245-196A9B5A5055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CB782-D31D-432D-994F-2482D2C141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725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5E35E-CF97-4869-8245-196A9B5A5055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CB782-D31D-432D-994F-2482D2C141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483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5E35E-CF97-4869-8245-196A9B5A5055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CB782-D31D-432D-994F-2482D2C141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0496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5E35E-CF97-4869-8245-196A9B5A5055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CB782-D31D-432D-994F-2482D2C141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11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5E35E-CF97-4869-8245-196A9B5A5055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CB782-D31D-432D-994F-2482D2C141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575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5E35E-CF97-4869-8245-196A9B5A5055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CB782-D31D-432D-994F-2482D2C141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973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5E35E-CF97-4869-8245-196A9B5A5055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CB782-D31D-432D-994F-2482D2C141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062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5E35E-CF97-4869-8245-196A9B5A5055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CB782-D31D-432D-994F-2482D2C141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202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5E35E-CF97-4869-8245-196A9B5A5055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CB782-D31D-432D-994F-2482D2C141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699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5E35E-CF97-4869-8245-196A9B5A5055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CB782-D31D-432D-994F-2482D2C141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501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5E35E-CF97-4869-8245-196A9B5A5055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CB782-D31D-432D-994F-2482D2C141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5291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5E35E-CF97-4869-8245-196A9B5A5055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CB782-D31D-432D-994F-2482D2C141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565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49829" y="191484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Intention </a:t>
            </a:r>
            <a:endParaRPr lang="en-US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write my own narrative poem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705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Your own narrative poem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Using the comic strip you made yesterday, you are going to make a simple, narrative poem.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Have a look at mine on the next slide to see how.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All I have done is taken what the characters said and wrote this in to inverted commas (speech marks)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069977" y="8437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04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7473" y="548640"/>
            <a:ext cx="5682343" cy="59305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 and my sister were arguing.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“You started it,” I said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“No you did,” She said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“It’s your fault.” I said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“No it’s your fault,” She said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“Both of you stop it” Mum shouted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 see how I have started a new line for each character talking and missed a line for each new box.</a:t>
            </a:r>
            <a:endParaRPr lang="en-US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783" y="256903"/>
            <a:ext cx="4950823" cy="6601097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46971" y="13084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45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7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Your task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Like my example on the last slide, I want you to make up your own simple poem by taking what your characters said in the comic strip and write it down with inverted commas (speech marks).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Take your time and use my example to help you.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6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185</Words>
  <Application>Microsoft Office PowerPoint</Application>
  <PresentationFormat>Widescreen</PresentationFormat>
  <Paragraphs>22</Paragraphs>
  <Slides>4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Your own narrative poem</vt:lpstr>
      <vt:lpstr>PowerPoint Presentation</vt:lpstr>
      <vt:lpstr>Your task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Watson, Craig</dc:creator>
  <cp:lastModifiedBy>Conroy, Bekki</cp:lastModifiedBy>
  <cp:revision>3</cp:revision>
  <dcterms:created xsi:type="dcterms:W3CDTF">2021-03-01T14:08:11Z</dcterms:created>
  <dcterms:modified xsi:type="dcterms:W3CDTF">2021-03-02T13:52:29Z</dcterms:modified>
</cp:coreProperties>
</file>