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63" r:id="rId2"/>
    <p:sldId id="312" r:id="rId3"/>
    <p:sldId id="305" r:id="rId4"/>
    <p:sldId id="313" r:id="rId5"/>
    <p:sldId id="314" r:id="rId6"/>
    <p:sldId id="316" r:id="rId7"/>
    <p:sldId id="318" r:id="rId8"/>
    <p:sldId id="320" r:id="rId9"/>
    <p:sldId id="322" r:id="rId10"/>
    <p:sldId id="327" r:id="rId11"/>
    <p:sldId id="328" r:id="rId12"/>
    <p:sldId id="329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winkl" panose="020B0604020202020204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B3A2"/>
    <a:srgbClr val="80C1EB"/>
    <a:srgbClr val="ACDDFC"/>
    <a:srgbClr val="4DB1E3"/>
    <a:srgbClr val="DE1E5A"/>
    <a:srgbClr val="50819E"/>
    <a:srgbClr val="4AA1D9"/>
    <a:srgbClr val="18A0DB"/>
    <a:srgbClr val="BC010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08" y="78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3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77" r:id="rId5"/>
    <p:sldLayoutId id="2147483666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3089460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63203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311967" y="2462774"/>
            <a:ext cx="6944138" cy="1932452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GB" sz="10000" dirty="0">
                <a:latin typeface="Arial" panose="020B0604020202020204" pitchFamily="34" charset="0"/>
                <a:cs typeface="Arial" panose="020B0604020202020204" pitchFamily="34" charset="0"/>
              </a:rPr>
              <a:t>To understand how the human and physical features of East London have changed over time.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7C10EF-67DD-4F41-90A1-0B0BC60ADDDA}"/>
              </a:ext>
            </a:extLst>
          </p:cNvPr>
          <p:cNvSpPr/>
          <p:nvPr/>
        </p:nvSpPr>
        <p:spPr>
          <a:xfrm>
            <a:off x="609876" y="329404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Now it’s your turn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AB3CBF-1342-43F5-A218-C347FB8AE52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66" y="3018275"/>
            <a:ext cx="6122230" cy="35103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FF19A-E312-422D-A55B-A73A4DBDF874}"/>
              </a:ext>
            </a:extLst>
          </p:cNvPr>
          <p:cNvSpPr/>
          <p:nvPr/>
        </p:nvSpPr>
        <p:spPr>
          <a:xfrm>
            <a:off x="556866" y="1136282"/>
            <a:ext cx="71625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This is an area of London called East London in 2008.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FE56AF-6ECA-4BE1-8EFF-D7DBBA69A263}"/>
              </a:ext>
            </a:extLst>
          </p:cNvPr>
          <p:cNvSpPr/>
          <p:nvPr/>
        </p:nvSpPr>
        <p:spPr>
          <a:xfrm>
            <a:off x="556866" y="2244167"/>
            <a:ext cx="71625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What human and physical features can you see?</a:t>
            </a:r>
          </a:p>
        </p:txBody>
      </p:sp>
    </p:spTree>
    <p:extLst>
      <p:ext uri="{BB962C8B-B14F-4D97-AF65-F5344CB8AC3E}">
        <p14:creationId xmlns:p14="http://schemas.microsoft.com/office/powerpoint/2010/main" val="227793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7C10EF-67DD-4F41-90A1-0B0BC60ADDDA}"/>
              </a:ext>
            </a:extLst>
          </p:cNvPr>
          <p:cNvSpPr/>
          <p:nvPr/>
        </p:nvSpPr>
        <p:spPr>
          <a:xfrm>
            <a:off x="726397" y="292697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Now it’s your turn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1FF19A-E312-422D-A55B-A73A4DBDF874}"/>
              </a:ext>
            </a:extLst>
          </p:cNvPr>
          <p:cNvSpPr/>
          <p:nvPr/>
        </p:nvSpPr>
        <p:spPr>
          <a:xfrm>
            <a:off x="726397" y="1031361"/>
            <a:ext cx="71625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This is the same area of London but in 2012. It was transformed ahead of the Olympic Games.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FE56AF-6ECA-4BE1-8EFF-D7DBBA69A263}"/>
              </a:ext>
            </a:extLst>
          </p:cNvPr>
          <p:cNvSpPr/>
          <p:nvPr/>
        </p:nvSpPr>
        <p:spPr>
          <a:xfrm>
            <a:off x="609876" y="2047024"/>
            <a:ext cx="7951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What human and physical differences can you see?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72BF34-FD93-4D5D-940F-BD8DCCFC9D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7" y="2578263"/>
            <a:ext cx="5886438" cy="4249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421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17047-2A17-4643-AE0A-D3A5F3DAF4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14" t="21709" r="27826" b="12043"/>
          <a:stretch/>
        </p:blipFill>
        <p:spPr>
          <a:xfrm>
            <a:off x="132521" y="318052"/>
            <a:ext cx="4678018" cy="3405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2DD627-1B3E-4B19-9A61-D04A3F43A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39" t="38980" r="28116" b="29314"/>
          <a:stretch/>
        </p:blipFill>
        <p:spPr>
          <a:xfrm>
            <a:off x="261948" y="3723862"/>
            <a:ext cx="4419164" cy="18155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853D99-C98F-468B-9784-5DA4DCB2E604}"/>
              </a:ext>
            </a:extLst>
          </p:cNvPr>
          <p:cNvSpPr txBox="1"/>
          <p:nvPr/>
        </p:nvSpPr>
        <p:spPr>
          <a:xfrm>
            <a:off x="4916557" y="1445185"/>
            <a:ext cx="377686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How has the area changed?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do you think has happened to the population of this area?</a:t>
            </a:r>
          </a:p>
          <a:p>
            <a:endParaRPr lang="en-GB" dirty="0"/>
          </a:p>
        </p:txBody>
      </p:sp>
      <p:pic>
        <p:nvPicPr>
          <p:cNvPr id="1026" name="Picture 2" descr="Wapping: A Luxury London Docklands Hotspot | Investor Guides | Galliard News">
            <a:extLst>
              <a:ext uri="{FF2B5EF4-FFF2-40B4-BE49-F238E27FC236}">
                <a16:creationId xmlns:a16="http://schemas.microsoft.com/office/drawing/2014/main" id="{9B530847-77EB-4F82-98C1-F8A633DE4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39" y="3935896"/>
            <a:ext cx="3671159" cy="218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56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354" y="1454418"/>
            <a:ext cx="5488065" cy="45483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Where Is London?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cxnSp>
        <p:nvCxnSpPr>
          <p:cNvPr id="25" name="Straight Arrow Connector 24"/>
          <p:cNvCxnSpPr/>
          <p:nvPr/>
        </p:nvCxnSpPr>
        <p:spPr>
          <a:xfrm>
            <a:off x="1509713" y="2035175"/>
            <a:ext cx="766762" cy="5889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708150" y="5075339"/>
            <a:ext cx="1118940" cy="393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6914435" y="2381250"/>
            <a:ext cx="618253" cy="14796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025006" y="3444172"/>
            <a:ext cx="2455294" cy="18691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929600" y="1814513"/>
            <a:ext cx="828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 dirty="0">
                <a:latin typeface="+mn-lt"/>
              </a:rPr>
              <a:t>M25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93749" y="5228279"/>
            <a:ext cx="1000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 dirty="0">
                <a:latin typeface="+mn-lt"/>
              </a:rPr>
              <a:t>Greater London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7429500" y="5245100"/>
            <a:ext cx="998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 dirty="0">
                <a:latin typeface="+mn-lt"/>
              </a:rPr>
              <a:t>City of London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480300" y="1828316"/>
            <a:ext cx="998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 dirty="0">
                <a:latin typeface="+mn-lt"/>
              </a:rPr>
              <a:t>River Thames</a:t>
            </a:r>
          </a:p>
        </p:txBody>
      </p:sp>
    </p:spTree>
    <p:extLst>
      <p:ext uri="{BB962C8B-B14F-4D97-AF65-F5344CB8AC3E}">
        <p14:creationId xmlns:p14="http://schemas.microsoft.com/office/powerpoint/2010/main" val="310282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Who Built London?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180799" y="1410588"/>
            <a:ext cx="678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Romans invaded Britain in AD 43 and built a settlement called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Londinium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on the banks of the River Thames.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41" y="3429000"/>
            <a:ext cx="4985800" cy="264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5650" y="2172749"/>
            <a:ext cx="7632699" cy="813732"/>
          </a:xfrm>
          <a:prstGeom prst="rect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By AD100,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Londinium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was the new capital city of Britain and had a population of around 60 000 people!</a:t>
            </a:r>
          </a:p>
        </p:txBody>
      </p:sp>
    </p:spTree>
    <p:extLst>
      <p:ext uri="{BB962C8B-B14F-4D97-AF65-F5344CB8AC3E}">
        <p14:creationId xmlns:p14="http://schemas.microsoft.com/office/powerpoint/2010/main" val="388508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412701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How Did London Change?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835306" y="1059032"/>
            <a:ext cx="32306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After the Romans left in AD 410, an Anglo-Saxon settlement called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Lundenwic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was built. 15,000 people lived there..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470" y="2520891"/>
            <a:ext cx="5590340" cy="392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01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48" y="267478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How Did London Change?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32250" y="1087422"/>
            <a:ext cx="6911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After the Norman Invasion of AD 1066, many forts were built, including the Tower of London. 80,000 people lived there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6" b="6916"/>
          <a:stretch/>
        </p:blipFill>
        <p:spPr>
          <a:xfrm>
            <a:off x="357808" y="1733753"/>
            <a:ext cx="2372139" cy="2954110"/>
          </a:xfrm>
          <a:prstGeom prst="rect">
            <a:avLst/>
          </a:prstGeom>
        </p:spPr>
      </p:pic>
      <p:sp>
        <p:nvSpPr>
          <p:cNvPr id="3" name="Arrow: Curved Down 2">
            <a:extLst>
              <a:ext uri="{FF2B5EF4-FFF2-40B4-BE49-F238E27FC236}">
                <a16:creationId xmlns:a16="http://schemas.microsoft.com/office/drawing/2014/main" id="{87E743C8-EE22-4E7E-95FD-389B9E4A9623}"/>
              </a:ext>
            </a:extLst>
          </p:cNvPr>
          <p:cNvSpPr/>
          <p:nvPr/>
        </p:nvSpPr>
        <p:spPr>
          <a:xfrm>
            <a:off x="3488193" y="2970143"/>
            <a:ext cx="1794791" cy="917713"/>
          </a:xfrm>
          <a:prstGeom prst="curvedDown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2962D3-E085-4FCE-8802-546B6F38B38B}"/>
              </a:ext>
            </a:extLst>
          </p:cNvPr>
          <p:cNvSpPr/>
          <p:nvPr/>
        </p:nvSpPr>
        <p:spPr>
          <a:xfrm>
            <a:off x="3055504" y="4439457"/>
            <a:ext cx="59205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Between AD 1485 and AD 1603 London grew to 225,000 people.</a:t>
            </a:r>
          </a:p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People came from all over the word to live and work there. 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3222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7615283" y="2283130"/>
            <a:ext cx="12944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the Great Fire of London, over 60% of the city was destroyed (shown in white on the map).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34272" y="235901"/>
            <a:ext cx="6484049" cy="495108"/>
            <a:chOff x="881616" y="1664084"/>
            <a:chExt cx="6484049" cy="495108"/>
          </a:xfrm>
        </p:grpSpPr>
        <p:sp>
          <p:nvSpPr>
            <p:cNvPr id="23" name="Rectangle 22"/>
            <p:cNvSpPr/>
            <p:nvPr/>
          </p:nvSpPr>
          <p:spPr>
            <a:xfrm>
              <a:off x="1233825" y="1664084"/>
              <a:ext cx="6131840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Can you remember what happened in London in AD 1666?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881616" y="170548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72" y="804018"/>
            <a:ext cx="7332720" cy="582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77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6" b="6733"/>
          <a:stretch/>
        </p:blipFill>
        <p:spPr>
          <a:xfrm>
            <a:off x="988091" y="1270262"/>
            <a:ext cx="7167816" cy="42958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650" y="38978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How Did London Change?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0"/>
          <a:stretch/>
        </p:blipFill>
        <p:spPr>
          <a:xfrm>
            <a:off x="478688" y="2107329"/>
            <a:ext cx="2587013" cy="371455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556988" y="4479235"/>
            <a:ext cx="2441237" cy="2173662"/>
          </a:xfrm>
          <a:prstGeom prst="ellipse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year before the Great Fire, over 60 000 people died because of the Great Plague.</a:t>
            </a:r>
          </a:p>
        </p:txBody>
      </p:sp>
    </p:spTree>
    <p:extLst>
      <p:ext uri="{BB962C8B-B14F-4D97-AF65-F5344CB8AC3E}">
        <p14:creationId xmlns:p14="http://schemas.microsoft.com/office/powerpoint/2010/main" val="1956031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50" b="19026"/>
          <a:stretch/>
        </p:blipFill>
        <p:spPr>
          <a:xfrm>
            <a:off x="1832495" y="4181278"/>
            <a:ext cx="5093115" cy="15278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25721" y="569206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How Did London Change?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1199303" y="1354452"/>
            <a:ext cx="71890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More people moved to London and the population rose to 6.7 million.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64346" y="1922695"/>
            <a:ext cx="3740542" cy="873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334188" y="2898028"/>
            <a:ext cx="7624004" cy="819102"/>
          </a:xfrm>
          <a:prstGeom prst="rect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71999" y="1922695"/>
            <a:ext cx="3740542" cy="873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Railways linked London to other parts of the UK.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4"/>
          <a:stretch/>
        </p:blipFill>
        <p:spPr>
          <a:xfrm>
            <a:off x="63697" y="1662570"/>
            <a:ext cx="1334188" cy="50254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51442" y="2984414"/>
            <a:ext cx="5918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Landmarks such as Trafalgar Square, Big Ben, the Royal Albert Hall and Tower Bridge were built.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170264" y="2036377"/>
            <a:ext cx="3208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London grew bigger as new areas of housing were built.</a:t>
            </a:r>
          </a:p>
        </p:txBody>
      </p:sp>
    </p:spTree>
    <p:extLst>
      <p:ext uri="{BB962C8B-B14F-4D97-AF65-F5344CB8AC3E}">
        <p14:creationId xmlns:p14="http://schemas.microsoft.com/office/powerpoint/2010/main" val="1022226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620951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How Did London Change?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6"/>
          <a:stretch/>
        </p:blipFill>
        <p:spPr>
          <a:xfrm>
            <a:off x="755651" y="1632247"/>
            <a:ext cx="4158182" cy="446057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03457" y="5459896"/>
            <a:ext cx="3761987" cy="990233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the Second World War, areas of London were bombed and many houses and other buildings were destroyed.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0" r="38369" b="50000"/>
          <a:stretch/>
        </p:blipFill>
        <p:spPr>
          <a:xfrm>
            <a:off x="4572000" y="1388937"/>
            <a:ext cx="1828800" cy="470388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400800" y="3429000"/>
            <a:ext cx="2546646" cy="2546646"/>
          </a:xfrm>
          <a:prstGeom prst="ellipse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After the war ended, high-rise flats were built to replace the destroyed houses.</a:t>
            </a:r>
          </a:p>
        </p:txBody>
      </p:sp>
    </p:spTree>
    <p:extLst>
      <p:ext uri="{BB962C8B-B14F-4D97-AF65-F5344CB8AC3E}">
        <p14:creationId xmlns:p14="http://schemas.microsoft.com/office/powerpoint/2010/main" val="359388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BEDED276-412B-40EF-80C4-B9EA05171835}" vid="{91507CC3-387E-4930-BC11-8BF75DBA2A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940</TotalTime>
  <Words>388</Words>
  <Application>Microsoft Office PowerPoint</Application>
  <PresentationFormat>On-screen Show (4:3)</PresentationFormat>
  <Paragraphs>41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Twinkl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Bekki Conroy</cp:lastModifiedBy>
  <cp:revision>31</cp:revision>
  <dcterms:created xsi:type="dcterms:W3CDTF">2019-05-27T08:42:32Z</dcterms:created>
  <dcterms:modified xsi:type="dcterms:W3CDTF">2021-01-20T17:56:51Z</dcterms:modified>
</cp:coreProperties>
</file>