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E42AA-FDAC-4B7E-AEA9-5B0D93190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196B24-0B99-4862-B139-C07F1189D0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54EB2-AAFF-41EC-9ED3-8779CE6DA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7F95-AC93-4EBF-B1FF-717E428ED98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78730-B4C5-477C-AEEB-EC743E1C8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DABC2-61A4-4820-B54F-A8BF5B45C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459C-D3C2-4A3D-A7B9-4C2FCE33B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60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B21AD-E210-4AA2-9074-0D1E0314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5A096F-614E-4C79-8A48-1304523B0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30897-1E81-46AB-ADD8-8DDEF8CF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7F95-AC93-4EBF-B1FF-717E428ED98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1DF8C-C00F-4317-9EE8-08BD552E8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44460-C2A1-499C-B751-C39C798D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459C-D3C2-4A3D-A7B9-4C2FCE33B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20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AAC4AD-874E-4D2F-A793-45B89A6D1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5515DB-5C50-45AD-BF2C-A7D767A8E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95A25-952D-4399-A780-3D204D38A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7F95-AC93-4EBF-B1FF-717E428ED98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23240-1DF3-4E08-9FDD-B6236E0CB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9E840-63E5-4840-9601-00A6867D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459C-D3C2-4A3D-A7B9-4C2FCE33B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32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CE9A5-6878-4790-93D2-F6CD40615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635D6-55A8-40B2-BE6C-318A05BD1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721A5-E26E-4899-8945-25CA1D67C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7F95-AC93-4EBF-B1FF-717E428ED98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FB3AA-C0D9-4521-BC11-9EB19B5D9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0367A-FCB4-408A-8255-CBD648CCC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459C-D3C2-4A3D-A7B9-4C2FCE33B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584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91086-95B9-45A9-BE64-00F287F82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F518E-FE67-4BEB-83A0-093B4224E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83063-ED2D-4471-924A-87F4E6D9A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7F95-AC93-4EBF-B1FF-717E428ED98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6BE74-48EC-45C8-AEBF-05BCA983B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09A73-F3A1-40FC-9124-7A2F68D92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459C-D3C2-4A3D-A7B9-4C2FCE33B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59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1AF67-C1E7-4381-9889-72E8C2D9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7149F-7E19-488B-BD2F-307FCA26C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A2C378-74FA-44A0-9304-079B04519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AA4B50-C097-494F-8359-B09B925F7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7F95-AC93-4EBF-B1FF-717E428ED98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5D777-E2C1-4C96-8CFC-4B79E2C33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C7FAD-03E1-4829-B2E5-C5C50B62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459C-D3C2-4A3D-A7B9-4C2FCE33B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50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0640D-3E4A-4802-A7C5-147EF39B7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5B78A-419E-47D9-AE60-0FAC773C6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E3223-ADC4-4A9D-B5D8-1F28713E3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1F8917-8B6F-4C72-AC01-F4A214FA5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18C022-6D71-4481-A2A1-F89AEBA00C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915D08-D75C-4821-90F1-868817F28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7F95-AC93-4EBF-B1FF-717E428ED98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C71454-C21A-4EB4-A9C2-998EF26CA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84EE6B-CFA4-49AF-8549-7B4842428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459C-D3C2-4A3D-A7B9-4C2FCE33B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67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2E388-BACA-4135-B63F-F684A8A4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035377-55D9-45D0-8AB6-8FEC64238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7F95-AC93-4EBF-B1FF-717E428ED98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92ACB3-6888-4C59-A515-6CEB65028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5FE1A-8FEB-4EF8-8F4C-006F020B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459C-D3C2-4A3D-A7B9-4C2FCE33B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96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DD86EB-3091-4DC6-A568-DCDD9264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7F95-AC93-4EBF-B1FF-717E428ED98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BA326F-CB28-4DFC-A3F4-67B6A70F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15C50-092E-4873-9C56-FB242F9C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459C-D3C2-4A3D-A7B9-4C2FCE33B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26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B0221-DF4E-4B64-BBD0-3861AC44C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DE275-B609-4CAF-A70B-11857F4C6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74C7FC-A9CC-47DB-A0A3-B6F979F66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74071-8F75-4941-81C9-B3CF844FB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7F95-AC93-4EBF-B1FF-717E428ED98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0C652-493C-4F6F-9601-2F7D35F86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DE632-AD7E-4603-8948-5D66B851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459C-D3C2-4A3D-A7B9-4C2FCE33B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45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CF416-B6A2-4A25-8A71-9A8C4EF87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20AD0F-9DEB-4C01-8C3B-AC04D942D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C35C0B-9F78-4358-BE37-8C781E213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265C4-FF99-4EAD-96EE-F414D2EE3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7F95-AC93-4EBF-B1FF-717E428ED98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8EB15-059A-41E4-829B-B286B258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0A251-C5FD-4CD4-B2A8-ECBAA880B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459C-D3C2-4A3D-A7B9-4C2FCE33B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89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7680D6-AC85-4068-8054-A5FB74BF9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6DD1C-72FD-4692-9D37-9444A58F0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348B1-6D4A-4FC3-96DB-FEFB8427B2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97F95-AC93-4EBF-B1FF-717E428ED98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B5563-22C5-4DEE-969C-677F3AF51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D5780-9E1E-4D91-98D2-9F26E3C49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D459C-D3C2-4A3D-A7B9-4C2FCE33B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26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774487B-9183-4335-867C-9694FBE72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6523" y="2475603"/>
            <a:ext cx="9594574" cy="2798762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pPr algn="l"/>
            <a:r>
              <a:rPr lang="en-GB" sz="4800" u="sng" dirty="0">
                <a:latin typeface="Arial" panose="020B0604020202020204" pitchFamily="34" charset="0"/>
                <a:cs typeface="Arial" panose="020B0604020202020204" pitchFamily="34" charset="0"/>
              </a:rPr>
              <a:t>Learning Intention</a:t>
            </a:r>
          </a:p>
          <a:p>
            <a:pPr algn="l"/>
            <a:endParaRPr lang="en-GB" sz="4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4800" u="sng" dirty="0">
                <a:latin typeface="Arial" panose="020B0604020202020204" pitchFamily="34" charset="0"/>
                <a:cs typeface="Arial" panose="020B0604020202020204" pitchFamily="34" charset="0"/>
              </a:rPr>
              <a:t>To use information from different sources to answer questions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A27B48-DA59-45A9-A40A-69199361B1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30677" y="39114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5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47553-2F4D-4BB3-A282-A7F3B4D26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39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Vocabulary</a:t>
            </a:r>
            <a:r>
              <a:rPr lang="en-GB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2CAA7-4ECA-4B9D-81C8-1217B3382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060"/>
            <a:ext cx="10515600" cy="48534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</a:rPr>
              <a:t>Evidence</a:t>
            </a:r>
            <a:r>
              <a:rPr lang="en-GB" dirty="0"/>
              <a:t>			Proof that something has happened or 					existed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</a:rPr>
              <a:t>Archaeology	</a:t>
            </a:r>
            <a:r>
              <a:rPr lang="en-GB" dirty="0"/>
              <a:t>		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It is t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 study of things that people made, 			</a:t>
            </a:r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           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used and left behind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8765787-9095-40F6-A1D2-3ABEB67AA8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93496" y="28194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25E0886-CE44-4567-B1B7-543E33DC409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03096" y="42456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1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0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B68DA-5C33-44CA-AF90-BA74EB987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96" y="431386"/>
            <a:ext cx="10515600" cy="734805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 our learning from last week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C3C85-9572-47BC-89A0-D5626896C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977" y="1438194"/>
            <a:ext cx="4297091" cy="4406014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King Vortigern invited two Saxon brothers, called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Hengist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Horsa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help them in their battles against the Picts.</a:t>
            </a:r>
          </a:p>
          <a:p>
            <a:pPr marL="0" indent="0">
              <a:buNone/>
            </a:pPr>
            <a:endParaRPr lang="en-US" sz="3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were worried that the Picts would take over the Anglo Saxon kingdoms as they were great fighters .</a:t>
            </a:r>
          </a:p>
          <a:p>
            <a:pPr marL="0" indent="0">
              <a:buNone/>
            </a:pPr>
            <a:endParaRPr lang="en-US" sz="3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historical evidence is there to prove these ideas?  </a:t>
            </a:r>
          </a:p>
        </p:txBody>
      </p:sp>
      <p:pic>
        <p:nvPicPr>
          <p:cNvPr id="5" name="Picture 2" descr="Hengist and Horsa: Legendary Anglo-Saxon Warrior Brothers And Leaders Of  First Settlers In Britain | MessageToEagle.com | Anglo saxon, Saxon, History">
            <a:extLst>
              <a:ext uri="{FF2B5EF4-FFF2-40B4-BE49-F238E27FC236}">
                <a16:creationId xmlns:a16="http://schemas.microsoft.com/office/drawing/2014/main" id="{86906E48-1B82-4BBF-A6D8-88D66A6E4C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" r="48924" b="-1"/>
          <a:stretch/>
        </p:blipFill>
        <p:spPr bwMode="auto">
          <a:xfrm>
            <a:off x="5573576" y="1325216"/>
            <a:ext cx="5109902" cy="553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4B346E-6DE0-4C65-8525-3128013E3A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96139" y="58932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5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CCE2-57DE-4336-8DCB-149A3558C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65" y="675353"/>
            <a:ext cx="9922565" cy="615537"/>
          </a:xfrm>
        </p:spPr>
        <p:txBody>
          <a:bodyPr>
            <a:no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Were the Picts great fighters who could take over the seven kingdoms?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44CA3F-F615-46B2-BB75-79DBD1D91E6F}"/>
              </a:ext>
            </a:extLst>
          </p:cNvPr>
          <p:cNvSpPr txBox="1"/>
          <p:nvPr/>
        </p:nvSpPr>
        <p:spPr>
          <a:xfrm>
            <a:off x="3249350" y="2144323"/>
            <a:ext cx="4226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Claudius, a Roman man said in his diary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‘they had blue tattoos and were to be afraid of’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3840ED-9422-42B8-B2C6-0C394BE67E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761" t="23949" r="24674" b="16892"/>
          <a:stretch/>
        </p:blipFill>
        <p:spPr>
          <a:xfrm>
            <a:off x="740232" y="4567417"/>
            <a:ext cx="2013975" cy="22657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2F8BA0-D914-409C-A9C1-77B5D8809CF2}"/>
              </a:ext>
            </a:extLst>
          </p:cNvPr>
          <p:cNvSpPr txBox="1"/>
          <p:nvPr/>
        </p:nvSpPr>
        <p:spPr>
          <a:xfrm>
            <a:off x="3075124" y="4625473"/>
            <a:ext cx="2093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is a fortress where lived in by the Picts.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Why might it be a good place to live if you needed to fight?</a:t>
            </a:r>
          </a:p>
        </p:txBody>
      </p:sp>
      <p:pic>
        <p:nvPicPr>
          <p:cNvPr id="1028" name="Picture 4" descr="weapons-num">
            <a:extLst>
              <a:ext uri="{FF2B5EF4-FFF2-40B4-BE49-F238E27FC236}">
                <a16:creationId xmlns:a16="http://schemas.microsoft.com/office/drawing/2014/main" id="{9DCF173E-0459-4E1E-A97E-53F79B6AA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28" r="59130" b="2878"/>
          <a:stretch/>
        </p:blipFill>
        <p:spPr bwMode="auto">
          <a:xfrm>
            <a:off x="8327870" y="1589271"/>
            <a:ext cx="3288734" cy="238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F617874-1D37-4AA1-AA72-D6BC6A187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146" y="4097544"/>
            <a:ext cx="2488050" cy="244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3F3EB5-E000-4A1B-822A-ABE312251442}"/>
              </a:ext>
            </a:extLst>
          </p:cNvPr>
          <p:cNvSpPr txBox="1"/>
          <p:nvPr/>
        </p:nvSpPr>
        <p:spPr>
          <a:xfrm>
            <a:off x="9372556" y="5007119"/>
            <a:ext cx="1954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What can you see on these stone carvings?</a:t>
            </a:r>
          </a:p>
        </p:txBody>
      </p:sp>
      <p:pic>
        <p:nvPicPr>
          <p:cNvPr id="1032" name="Picture 8" descr="Image result for PICTS">
            <a:extLst>
              <a:ext uri="{FF2B5EF4-FFF2-40B4-BE49-F238E27FC236}">
                <a16:creationId xmlns:a16="http://schemas.microsoft.com/office/drawing/2014/main" id="{A75C3976-FF1D-46A3-9915-2772DECB6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23" y="1733137"/>
            <a:ext cx="1786051" cy="239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65B013-BA47-44AB-A87A-266DF23FCE1C}"/>
              </a:ext>
            </a:extLst>
          </p:cNvPr>
          <p:cNvCxnSpPr>
            <a:cxnSpLocks/>
          </p:cNvCxnSpPr>
          <p:nvPr/>
        </p:nvCxnSpPr>
        <p:spPr>
          <a:xfrm flipH="1">
            <a:off x="2120348" y="2667543"/>
            <a:ext cx="20016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B93DB92-7AA7-4DA7-BB1B-6F84D470CDA8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9972237" y="2680594"/>
            <a:ext cx="377355" cy="2326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D5D1B41-26FC-43AD-9E1F-8BF04AF94806}"/>
              </a:ext>
            </a:extLst>
          </p:cNvPr>
          <p:cNvCxnSpPr>
            <a:cxnSpLocks/>
          </p:cNvCxnSpPr>
          <p:nvPr/>
        </p:nvCxnSpPr>
        <p:spPr>
          <a:xfrm flipH="1">
            <a:off x="8361696" y="5409219"/>
            <a:ext cx="1610541" cy="291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6C4380B-1E53-48FA-B859-4F5549395B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67437" y="57323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2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eapons-num">
            <a:extLst>
              <a:ext uri="{FF2B5EF4-FFF2-40B4-BE49-F238E27FC236}">
                <a16:creationId xmlns:a16="http://schemas.microsoft.com/office/drawing/2014/main" id="{421340CB-7195-44B1-977D-165E34584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" t="2663" r="59486" b="41993"/>
          <a:stretch/>
        </p:blipFill>
        <p:spPr bwMode="auto">
          <a:xfrm>
            <a:off x="172279" y="259246"/>
            <a:ext cx="4695936" cy="633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EA6BE81-327D-4F43-AC38-DDFE87B07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816" r="40261" b="66348"/>
          <a:stretch/>
        </p:blipFill>
        <p:spPr bwMode="auto">
          <a:xfrm>
            <a:off x="5060968" y="259246"/>
            <a:ext cx="3229631" cy="242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50F897-2AB8-40A6-B015-963C83291BCF}"/>
              </a:ext>
            </a:extLst>
          </p:cNvPr>
          <p:cNvSpPr txBox="1"/>
          <p:nvPr/>
        </p:nvSpPr>
        <p:spPr>
          <a:xfrm>
            <a:off x="5153734" y="3155726"/>
            <a:ext cx="2673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do these stone carvings tell us about the Picts as fighters?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E03D4B-E60E-4883-89A7-25E4C9B32D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63" t="46375" r="79565" b="32263"/>
          <a:stretch/>
        </p:blipFill>
        <p:spPr>
          <a:xfrm>
            <a:off x="8607507" y="164744"/>
            <a:ext cx="3353786" cy="25218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420C37-086D-4684-83DD-99328E5E134D}"/>
              </a:ext>
            </a:extLst>
          </p:cNvPr>
          <p:cNvSpPr txBox="1"/>
          <p:nvPr/>
        </p:nvSpPr>
        <p:spPr>
          <a:xfrm>
            <a:off x="8842402" y="2740227"/>
            <a:ext cx="3118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battle site 685AD where the Picts waited for their enemies to arrive.</a:t>
            </a:r>
          </a:p>
        </p:txBody>
      </p:sp>
      <p:pic>
        <p:nvPicPr>
          <p:cNvPr id="12" name="Picture 4" descr="Image result for TACTICS USED BY THE PICTS IN BATTLE">
            <a:extLst>
              <a:ext uri="{FF2B5EF4-FFF2-40B4-BE49-F238E27FC236}">
                <a16:creationId xmlns:a16="http://schemas.microsoft.com/office/drawing/2014/main" id="{CAA1D06E-DC47-4D45-94FA-3B94F181C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734" y="4265891"/>
            <a:ext cx="3473198" cy="242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04D3B9-C750-490D-8249-CC13315857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74800" y="42658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2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22B87-F5CD-4758-973D-3086A4F9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579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it’s your 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427AA-6D59-42B9-98E8-92A21B2E3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5054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Can you work with someone at home to look carefully again at our question. Talk about the question together and find evidence to support what you think.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the Picts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fighters who could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over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seven kingdoms?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Can you explain why you think this? The pictures will help you.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 believe the Picts were great fighters because they had many weapons. In the stone carvings I can see of large swords and shields.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5D22AC-00B4-4CCF-824A-3E74CAF5EA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3844" y="56046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6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290</Words>
  <Application>Microsoft Office PowerPoint</Application>
  <PresentationFormat>Widescreen</PresentationFormat>
  <Paragraphs>33</Paragraphs>
  <Slides>6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</vt:lpstr>
      <vt:lpstr>Calibri</vt:lpstr>
      <vt:lpstr>Calibri Light</vt:lpstr>
      <vt:lpstr>Office Theme</vt:lpstr>
      <vt:lpstr>PowerPoint Presentation</vt:lpstr>
      <vt:lpstr>Key Vocabulary </vt:lpstr>
      <vt:lpstr>Recap our learning from last week</vt:lpstr>
      <vt:lpstr>Were the Picts great fighters who could take over the seven kingdoms?</vt:lpstr>
      <vt:lpstr>PowerPoint Presentation</vt:lpstr>
      <vt:lpstr>Now it’s your turn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Bekki Conroy</dc:creator>
  <cp:lastModifiedBy>Bekki Conroy</cp:lastModifiedBy>
  <cp:revision>22</cp:revision>
  <dcterms:created xsi:type="dcterms:W3CDTF">2021-02-05T01:06:32Z</dcterms:created>
  <dcterms:modified xsi:type="dcterms:W3CDTF">2021-02-05T06:38:13Z</dcterms:modified>
</cp:coreProperties>
</file>