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1422" r:id="rId3"/>
    <p:sldId id="1351" r:id="rId4"/>
    <p:sldId id="1424" r:id="rId5"/>
    <p:sldId id="1423" r:id="rId6"/>
    <p:sldId id="1426" r:id="rId7"/>
    <p:sldId id="142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6A9E6-2D53-404F-AD14-7DF40AB6FAB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8C4D6-4355-40A2-8AA5-AA8A9FAB5F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54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EEDFFF-D7B1-1343-AB8D-576DB7FB14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98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EEDFFF-D7B1-1343-AB8D-576DB7FB14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9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EEDFFF-D7B1-1343-AB8D-576DB7FB14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0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EEDFFF-D7B1-1343-AB8D-576DB7FB14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16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EEDFFF-D7B1-1343-AB8D-576DB7FB14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1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3EB9-21F3-4816-9492-3E5A73A9D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B2016-2056-498D-9FEF-0E864F2EE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B596-26FA-4D9C-BD16-CC6AAB85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ED49F-D7F6-4C94-A150-70B3C98B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797D-2774-45ED-82AD-EBE451904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2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2FAF-B2D5-4541-8530-EC1D5A85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82B6B-F6D5-4314-AD83-0C544150E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CAB60-FAC7-49BC-B9C7-63B9AFFA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7AE8-959C-4E0D-9E09-12CB5DD65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BCEA0-F767-46A6-988A-5DBCDC60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8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72FB5C-EFDD-45E5-9D26-280B7EF87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21C8A-C712-4769-93B2-BB8F279EC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F5B8B-782A-404F-BA36-03FB8C84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1342C-E5DC-4805-9207-D3612E80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450F8-F806-48D0-A045-470856001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40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288A-BB3C-4297-8B22-7C7877F9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FE82A-CABB-4332-A5BD-9098DC49F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CABBF-5878-4CF9-80F4-2D7DE11A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BAE57-9F82-4233-AA31-0E2EDA35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E9C8F-3681-4349-ACFF-8FEDBC56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6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A091F-F8DB-45C4-9E86-DB46835C6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8BDB4-6434-459A-96CA-04603808A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48953-10DF-4B96-A694-5CFC85ED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C92FC-9A39-45FB-9048-65C555FC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2D590-747B-4127-969B-0759F9C8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79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890D-C858-4251-9F71-FF4B404B1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5F277-BE8B-41CD-A6AD-81DBDAB19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CF3C1-2308-4D9B-9A50-79450B2B3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5EFBB-9A28-4EBB-89F8-05632DAD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15DF2-13D2-4D41-A612-BB47A44B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378FA-D510-4098-9C1D-337A0ABC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5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56EB-F471-4275-9C0C-020A9A3C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39E16-E187-4029-82F0-ED5F5FC75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BD331-9D0B-4E20-B864-778A81DDC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331EDA-D017-484C-81D3-F638A7C8A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EE792-E34D-4484-ADC7-64F6A14B5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50D5B-EDD7-4DEA-B142-A2C14C8A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CC11AC-3F75-404B-BDA7-114E9E04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A57C1-0754-4281-B4F1-3755A7D8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1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B145-9466-4F01-BACE-421C0D73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AD32E-8BFB-409B-8D29-A4C5E6FC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96978-A32F-491E-9192-7BA7DAE8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482FF-B455-4BF4-9DDB-77870913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17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2D754E-2D1C-4EDC-8E01-B5CC4D72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7EA11-DD19-4069-9D01-73ECD081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F9EF9-921E-4388-BE75-5DBF2CFB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6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E556-E69A-431D-B339-95552E07E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8908F-55EC-4B08-85AB-1BA16B2F0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52E73-BEC9-4613-863D-CB28D7A6F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C88FA-B589-4903-B106-85D3413F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BA119-506A-454E-95D7-77630D09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81844-F26E-47CE-A33F-298EAE81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08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6D162-2051-4EB8-BFCB-40459725E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8AF747-2397-40E0-A65E-B53218B3F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96113-7BF4-4B81-9488-8C52EA968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917F9-69EF-427A-A698-8F2666FA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9FFCA-8305-407E-B76F-EA30F58B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4A202-A868-406B-BA07-562F1BDCA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89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96915-8FF6-4507-81EE-9960C876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3D439-34A3-42AB-A865-8F53B3F48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317AB-532E-4F5E-9C72-7EE0F1DC3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86DA-9212-4061-8628-CE296A011F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64E4-F7B1-4AC8-A47E-40A757CEB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0762-3695-46BF-9C28-2C736D84B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16D4-5C2D-45A6-87D4-35785D32C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77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7DC52-1727-40F3-9F28-D5D3409A1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18117"/>
            <a:ext cx="9144000" cy="133948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Fractions greater than 1</a:t>
            </a:r>
          </a:p>
        </p:txBody>
      </p:sp>
    </p:spTree>
    <p:extLst>
      <p:ext uri="{BB962C8B-B14F-4D97-AF65-F5344CB8AC3E}">
        <p14:creationId xmlns:p14="http://schemas.microsoft.com/office/powerpoint/2010/main" val="375511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2139346" y="790153"/>
            <a:ext cx="8517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A fraction can be split into wholes and parts.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9776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spcBef>
                  <a:spcPts val="5"/>
                </a:spcBef>
              </a:pPr>
              <a:t>2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B318CC9E-1D5E-4DBA-A1E6-690C2F431C67}"/>
              </a:ext>
            </a:extLst>
          </p:cNvPr>
          <p:cNvSpPr txBox="1">
            <a:spLocks/>
          </p:cNvSpPr>
          <p:nvPr/>
        </p:nvSpPr>
        <p:spPr>
          <a:xfrm>
            <a:off x="1610361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17018E0-C9B6-42DC-B38C-5787380A0EAE}"/>
              </a:ext>
            </a:extLst>
          </p:cNvPr>
          <p:cNvSpPr txBox="1"/>
          <p:nvPr/>
        </p:nvSpPr>
        <p:spPr>
          <a:xfrm>
            <a:off x="5489723" y="3119496"/>
            <a:ext cx="5178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There are 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6</a:t>
            </a:r>
            <a:r>
              <a:rPr lang="en-US" sz="2000" b="1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  quarters altogether.</a:t>
            </a:r>
          </a:p>
          <a:p>
            <a:pPr algn="ctr"/>
            <a:endParaRPr lang="en-US" sz="2000" b="1" dirty="0">
              <a:latin typeface="Arial" panose="020B0604020202020204" pitchFamily="34" charset="0"/>
              <a:ea typeface="Sassoon Infant Std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  </a:t>
            </a:r>
            <a:r>
              <a:rPr lang="en-US" sz="2000" b="1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quarters =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1  </a:t>
            </a:r>
            <a:r>
              <a:rPr lang="en-US" sz="2000" b="1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whole and     quarters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.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16BB73E-CF66-4EBB-A8FC-7F146386CF65}"/>
              </a:ext>
            </a:extLst>
          </p:cNvPr>
          <p:cNvSpPr/>
          <p:nvPr/>
        </p:nvSpPr>
        <p:spPr>
          <a:xfrm>
            <a:off x="7283307" y="3724579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2BE65F03-1143-41D4-BDC5-F1B69895904C}"/>
              </a:ext>
            </a:extLst>
          </p:cNvPr>
          <p:cNvSpPr/>
          <p:nvPr/>
        </p:nvSpPr>
        <p:spPr>
          <a:xfrm>
            <a:off x="5664691" y="3724579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5716F91-9BAF-4DC2-A129-B0EDC6638AF3}"/>
              </a:ext>
            </a:extLst>
          </p:cNvPr>
          <p:cNvSpPr/>
          <p:nvPr/>
        </p:nvSpPr>
        <p:spPr>
          <a:xfrm>
            <a:off x="7281123" y="3122277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DE057BD1-7289-4312-AC50-1586D2C49391}"/>
              </a:ext>
            </a:extLst>
          </p:cNvPr>
          <p:cNvSpPr/>
          <p:nvPr/>
        </p:nvSpPr>
        <p:spPr>
          <a:xfrm>
            <a:off x="8884118" y="3704424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B302462-CE6E-4DBF-8B1F-E0C8AD5762DB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852530-9082-4206-A01E-21ABC09C828C}"/>
              </a:ext>
            </a:extLst>
          </p:cNvPr>
          <p:cNvSpPr/>
          <p:nvPr/>
        </p:nvSpPr>
        <p:spPr>
          <a:xfrm>
            <a:off x="345458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D9EE1F2-87C0-46BB-A742-8BBD5D7EB331}"/>
              </a:ext>
            </a:extLst>
          </p:cNvPr>
          <p:cNvSpPr/>
          <p:nvPr/>
        </p:nvSpPr>
        <p:spPr>
          <a:xfrm>
            <a:off x="363746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23E9EFE-F749-4C58-877F-50E3EC641F05}"/>
              </a:ext>
            </a:extLst>
          </p:cNvPr>
          <p:cNvSpPr/>
          <p:nvPr/>
        </p:nvSpPr>
        <p:spPr>
          <a:xfrm>
            <a:off x="382034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6266453-F228-4DBB-B9A9-26FD8D0B54F5}"/>
              </a:ext>
            </a:extLst>
          </p:cNvPr>
          <p:cNvSpPr/>
          <p:nvPr/>
        </p:nvSpPr>
        <p:spPr>
          <a:xfrm>
            <a:off x="400322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E2CB6AE-AF06-4001-9B15-53F0621453E3}"/>
                  </a:ext>
                </a:extLst>
              </p:cNvPr>
              <p:cNvSpPr/>
              <p:nvPr/>
            </p:nvSpPr>
            <p:spPr>
              <a:xfrm>
                <a:off x="3662793" y="2995470"/>
                <a:ext cx="354584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E2CB6AE-AF06-4001-9B15-53F0621453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93" y="2995470"/>
                <a:ext cx="354584" cy="5264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>
            <a:extLst>
              <a:ext uri="{FF2B5EF4-FFF2-40B4-BE49-F238E27FC236}">
                <a16:creationId xmlns:a16="http://schemas.microsoft.com/office/drawing/2014/main" id="{846E946C-B44F-4754-B3B9-5FD6779BA1A3}"/>
              </a:ext>
            </a:extLst>
          </p:cNvPr>
          <p:cNvSpPr/>
          <p:nvPr/>
        </p:nvSpPr>
        <p:spPr>
          <a:xfrm>
            <a:off x="3454588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2635EA6-1574-48BD-91EE-6B2C41860DFD}"/>
              </a:ext>
            </a:extLst>
          </p:cNvPr>
          <p:cNvSpPr/>
          <p:nvPr/>
        </p:nvSpPr>
        <p:spPr>
          <a:xfrm>
            <a:off x="3637468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E71B56-752C-4DF2-9AC0-546E86265361}"/>
              </a:ext>
            </a:extLst>
          </p:cNvPr>
          <p:cNvSpPr/>
          <p:nvPr/>
        </p:nvSpPr>
        <p:spPr>
          <a:xfrm>
            <a:off x="3820348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61F6DD-EB3F-4813-A09E-9B8AB021D9C4}"/>
              </a:ext>
            </a:extLst>
          </p:cNvPr>
          <p:cNvSpPr/>
          <p:nvPr/>
        </p:nvSpPr>
        <p:spPr>
          <a:xfrm>
            <a:off x="4003228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BBB0F6-69DF-4B59-BED7-5139D52F57BE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8AFC53E-AA9D-40C5-86F9-032E432EEDD4}"/>
              </a:ext>
            </a:extLst>
          </p:cNvPr>
          <p:cNvSpPr/>
          <p:nvPr/>
        </p:nvSpPr>
        <p:spPr>
          <a:xfrm>
            <a:off x="268460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8B59A9-873B-4497-BBB5-AD6F6E8964F9}"/>
              </a:ext>
            </a:extLst>
          </p:cNvPr>
          <p:cNvSpPr/>
          <p:nvPr/>
        </p:nvSpPr>
        <p:spPr>
          <a:xfrm>
            <a:off x="286748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3090087-B1B8-4421-B67B-697BE38179D1}"/>
              </a:ext>
            </a:extLst>
          </p:cNvPr>
          <p:cNvSpPr/>
          <p:nvPr/>
        </p:nvSpPr>
        <p:spPr>
          <a:xfrm>
            <a:off x="305036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B9502E-56F5-457D-BF41-66CB504A6170}"/>
              </a:ext>
            </a:extLst>
          </p:cNvPr>
          <p:cNvSpPr/>
          <p:nvPr/>
        </p:nvSpPr>
        <p:spPr>
          <a:xfrm>
            <a:off x="323324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BC06E06-4AB8-487A-AF6D-03D0A6E28609}"/>
                  </a:ext>
                </a:extLst>
              </p:cNvPr>
              <p:cNvSpPr/>
              <p:nvPr/>
            </p:nvSpPr>
            <p:spPr>
              <a:xfrm>
                <a:off x="2866310" y="4754922"/>
                <a:ext cx="354584" cy="524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BC06E06-4AB8-487A-AF6D-03D0A6E28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310" y="4754922"/>
                <a:ext cx="354584" cy="5246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>
            <a:extLst>
              <a:ext uri="{FF2B5EF4-FFF2-40B4-BE49-F238E27FC236}">
                <a16:creationId xmlns:a16="http://schemas.microsoft.com/office/drawing/2014/main" id="{0E6D8C41-B616-40B6-819A-DAB3FF48CBDB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7A1FDA9-32B6-4B33-BE8E-8B55993528CD}"/>
                  </a:ext>
                </a:extLst>
              </p:cNvPr>
              <p:cNvSpPr/>
              <p:nvPr/>
            </p:nvSpPr>
            <p:spPr>
              <a:xfrm>
                <a:off x="4429865" y="4754922"/>
                <a:ext cx="354584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7A1FDA9-32B6-4B33-BE8E-8B55993528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54922"/>
                <a:ext cx="354584" cy="5266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396A710D-8738-4115-96B1-CB4D386B1F45}"/>
              </a:ext>
            </a:extLst>
          </p:cNvPr>
          <p:cNvSpPr/>
          <p:nvPr/>
        </p:nvSpPr>
        <p:spPr>
          <a:xfrm>
            <a:off x="4237936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75BF2E4-1CC3-4D9A-A995-81526D48B67F}"/>
              </a:ext>
            </a:extLst>
          </p:cNvPr>
          <p:cNvSpPr/>
          <p:nvPr/>
        </p:nvSpPr>
        <p:spPr>
          <a:xfrm>
            <a:off x="4420816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6FF0F93-9583-4F46-A8E0-3C64E515EFA7}"/>
              </a:ext>
            </a:extLst>
          </p:cNvPr>
          <p:cNvSpPr/>
          <p:nvPr/>
        </p:nvSpPr>
        <p:spPr>
          <a:xfrm>
            <a:off x="4603696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3B7255E-DE91-4941-89B9-3DDE3E2D1FA1}"/>
              </a:ext>
            </a:extLst>
          </p:cNvPr>
          <p:cNvSpPr/>
          <p:nvPr/>
        </p:nvSpPr>
        <p:spPr>
          <a:xfrm>
            <a:off x="4786576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43F0C83-9B9D-475B-97FE-3726DD1A0F3B}"/>
              </a:ext>
            </a:extLst>
          </p:cNvPr>
          <p:cNvCxnSpPr/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08BB500-61E1-4000-9FFF-F254DBCAAF6E}"/>
              </a:ext>
            </a:extLst>
          </p:cNvPr>
          <p:cNvCxnSpPr>
            <a:cxnSpLocks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26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>
            <a:extLst>
              <a:ext uri="{FF2B5EF4-FFF2-40B4-BE49-F238E27FC236}">
                <a16:creationId xmlns:a16="http://schemas.microsoft.com/office/drawing/2014/main" id="{117018E0-C9B6-42DC-B38C-5787380A0EAE}"/>
              </a:ext>
            </a:extLst>
          </p:cNvPr>
          <p:cNvSpPr txBox="1"/>
          <p:nvPr/>
        </p:nvSpPr>
        <p:spPr>
          <a:xfrm>
            <a:off x="5401430" y="3109751"/>
            <a:ext cx="4962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There are   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6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  quarters altogether.</a:t>
            </a:r>
          </a:p>
          <a:p>
            <a:pPr algn="ctr"/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  6 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quarters =    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1 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whole and  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2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 quarters.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DE057BD1-7289-4312-AC50-1586D2C49391}"/>
              </a:ext>
            </a:extLst>
          </p:cNvPr>
          <p:cNvSpPr/>
          <p:nvPr/>
        </p:nvSpPr>
        <p:spPr>
          <a:xfrm>
            <a:off x="8699919" y="3719331"/>
            <a:ext cx="257983" cy="3781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16BB73E-CF66-4EBB-A8FC-7F146386CF65}"/>
              </a:ext>
            </a:extLst>
          </p:cNvPr>
          <p:cNvSpPr/>
          <p:nvPr/>
        </p:nvSpPr>
        <p:spPr>
          <a:xfrm>
            <a:off x="7470589" y="3712053"/>
            <a:ext cx="257983" cy="3781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2BE65F03-1143-41D4-BDC5-F1B69895904C}"/>
              </a:ext>
            </a:extLst>
          </p:cNvPr>
          <p:cNvSpPr/>
          <p:nvPr/>
        </p:nvSpPr>
        <p:spPr>
          <a:xfrm>
            <a:off x="6068551" y="3719331"/>
            <a:ext cx="257983" cy="3781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5716F91-9BAF-4DC2-A129-B0EDC6638AF3}"/>
              </a:ext>
            </a:extLst>
          </p:cNvPr>
          <p:cNvSpPr/>
          <p:nvPr/>
        </p:nvSpPr>
        <p:spPr>
          <a:xfrm>
            <a:off x="7281123" y="3109751"/>
            <a:ext cx="257983" cy="3781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2142155" y="795610"/>
            <a:ext cx="8206969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A fraction can be split into wholes and parts.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9776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spcBef>
                  <a:spcPts val="5"/>
                </a:spcBef>
              </a:pPr>
              <a:t>3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B318CC9E-1D5E-4DBA-A1E6-690C2F431C67}"/>
              </a:ext>
            </a:extLst>
          </p:cNvPr>
          <p:cNvSpPr txBox="1">
            <a:spLocks/>
          </p:cNvSpPr>
          <p:nvPr/>
        </p:nvSpPr>
        <p:spPr>
          <a:xfrm>
            <a:off x="1610361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93A73A-7BE1-4C11-B23E-63C72CFCC2AF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897EFC-C4B7-4DC2-9382-ACF335945EE4}"/>
              </a:ext>
            </a:extLst>
          </p:cNvPr>
          <p:cNvSpPr/>
          <p:nvPr/>
        </p:nvSpPr>
        <p:spPr>
          <a:xfrm>
            <a:off x="345458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0BC72E8-3714-4348-B032-32F297A7A361}"/>
              </a:ext>
            </a:extLst>
          </p:cNvPr>
          <p:cNvSpPr/>
          <p:nvPr/>
        </p:nvSpPr>
        <p:spPr>
          <a:xfrm>
            <a:off x="363746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E94A70-84E6-4A7E-85DB-FF7F85C0ACA3}"/>
              </a:ext>
            </a:extLst>
          </p:cNvPr>
          <p:cNvSpPr/>
          <p:nvPr/>
        </p:nvSpPr>
        <p:spPr>
          <a:xfrm>
            <a:off x="382034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852DB1-1950-459B-A8F5-B0A9421A7BA7}"/>
              </a:ext>
            </a:extLst>
          </p:cNvPr>
          <p:cNvSpPr/>
          <p:nvPr/>
        </p:nvSpPr>
        <p:spPr>
          <a:xfrm>
            <a:off x="4003228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/>
              <p:nvPr/>
            </p:nvSpPr>
            <p:spPr>
              <a:xfrm>
                <a:off x="3662793" y="2995470"/>
                <a:ext cx="354584" cy="526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93" y="2995470"/>
                <a:ext cx="354584" cy="5264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>
            <a:extLst>
              <a:ext uri="{FF2B5EF4-FFF2-40B4-BE49-F238E27FC236}">
                <a16:creationId xmlns:a16="http://schemas.microsoft.com/office/drawing/2014/main" id="{D65980D4-3E81-4D93-8F9D-7CEE05734500}"/>
              </a:ext>
            </a:extLst>
          </p:cNvPr>
          <p:cNvSpPr/>
          <p:nvPr/>
        </p:nvSpPr>
        <p:spPr>
          <a:xfrm>
            <a:off x="3454588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F7BCD29-BEE4-483E-BD56-0DC5B9A3F99A}"/>
              </a:ext>
            </a:extLst>
          </p:cNvPr>
          <p:cNvSpPr/>
          <p:nvPr/>
        </p:nvSpPr>
        <p:spPr>
          <a:xfrm>
            <a:off x="3637468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C1D2BBA-0464-4AB0-ABF5-5F202FB8BA5C}"/>
              </a:ext>
            </a:extLst>
          </p:cNvPr>
          <p:cNvSpPr/>
          <p:nvPr/>
        </p:nvSpPr>
        <p:spPr>
          <a:xfrm>
            <a:off x="3820348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C7D01C0-F320-4684-8B4D-18FA986FE5E6}"/>
              </a:ext>
            </a:extLst>
          </p:cNvPr>
          <p:cNvSpPr/>
          <p:nvPr/>
        </p:nvSpPr>
        <p:spPr>
          <a:xfrm>
            <a:off x="4003228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0C999E0-8F2D-412D-9AF1-C9D8210CD799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83DB27-AE1B-45D1-95A6-75388A3FC627}"/>
              </a:ext>
            </a:extLst>
          </p:cNvPr>
          <p:cNvSpPr/>
          <p:nvPr/>
        </p:nvSpPr>
        <p:spPr>
          <a:xfrm>
            <a:off x="268460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3293E57-925E-4521-B407-C62FD512164C}"/>
              </a:ext>
            </a:extLst>
          </p:cNvPr>
          <p:cNvSpPr/>
          <p:nvPr/>
        </p:nvSpPr>
        <p:spPr>
          <a:xfrm>
            <a:off x="286748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AAE3B5C-7A6A-482F-8924-4047A5BEB66F}"/>
              </a:ext>
            </a:extLst>
          </p:cNvPr>
          <p:cNvSpPr/>
          <p:nvPr/>
        </p:nvSpPr>
        <p:spPr>
          <a:xfrm>
            <a:off x="305036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A0CA95F-6538-4A18-87F7-AEF07A929F5C}"/>
              </a:ext>
            </a:extLst>
          </p:cNvPr>
          <p:cNvSpPr/>
          <p:nvPr/>
        </p:nvSpPr>
        <p:spPr>
          <a:xfrm>
            <a:off x="323324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/>
              <p:nvPr/>
            </p:nvSpPr>
            <p:spPr>
              <a:xfrm>
                <a:off x="2866310" y="4754922"/>
                <a:ext cx="354584" cy="524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310" y="4754922"/>
                <a:ext cx="354584" cy="524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>
            <a:extLst>
              <a:ext uri="{FF2B5EF4-FFF2-40B4-BE49-F238E27FC236}">
                <a16:creationId xmlns:a16="http://schemas.microsoft.com/office/drawing/2014/main" id="{9E8A1FDB-D30E-4C5F-82FC-61E0939B2399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/>
              <p:nvPr/>
            </p:nvSpPr>
            <p:spPr>
              <a:xfrm>
                <a:off x="4429865" y="4754922"/>
                <a:ext cx="354584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54922"/>
                <a:ext cx="354584" cy="5266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>
            <a:extLst>
              <a:ext uri="{FF2B5EF4-FFF2-40B4-BE49-F238E27FC236}">
                <a16:creationId xmlns:a16="http://schemas.microsoft.com/office/drawing/2014/main" id="{CBC5BA68-BFD7-402C-BAE1-BBDB5483E777}"/>
              </a:ext>
            </a:extLst>
          </p:cNvPr>
          <p:cNvSpPr/>
          <p:nvPr/>
        </p:nvSpPr>
        <p:spPr>
          <a:xfrm>
            <a:off x="4237936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B2E7FB0-1265-438A-B8E9-3B2C26BAFDFF}"/>
              </a:ext>
            </a:extLst>
          </p:cNvPr>
          <p:cNvSpPr/>
          <p:nvPr/>
        </p:nvSpPr>
        <p:spPr>
          <a:xfrm>
            <a:off x="4420816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1939571-0CA5-45CB-9FD7-694BCEABE917}"/>
              </a:ext>
            </a:extLst>
          </p:cNvPr>
          <p:cNvSpPr/>
          <p:nvPr/>
        </p:nvSpPr>
        <p:spPr>
          <a:xfrm>
            <a:off x="4603696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9267F9B-C4D4-4AA7-9471-DA2F6B8C5F45}"/>
              </a:ext>
            </a:extLst>
          </p:cNvPr>
          <p:cNvSpPr/>
          <p:nvPr/>
        </p:nvSpPr>
        <p:spPr>
          <a:xfrm>
            <a:off x="4771859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1DAA9F1-FC8B-4EF3-934A-259B14B6873A}"/>
              </a:ext>
            </a:extLst>
          </p:cNvPr>
          <p:cNvCxnSpPr/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0C785DD-AE6E-48CB-90E4-7B33F5DC3133}"/>
              </a:ext>
            </a:extLst>
          </p:cNvPr>
          <p:cNvCxnSpPr>
            <a:cxnSpLocks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9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338943" y="877435"/>
            <a:ext cx="5952588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Now let’s look at this one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93A73A-7BE1-4C11-B23E-63C72CFCC2AF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17018E0-C9B6-42DC-B38C-5787380A0EAE}"/>
              </a:ext>
            </a:extLst>
          </p:cNvPr>
          <p:cNvSpPr txBox="1"/>
          <p:nvPr/>
        </p:nvSpPr>
        <p:spPr>
          <a:xfrm>
            <a:off x="5489723" y="3119496"/>
            <a:ext cx="4962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There are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5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  thirds altogether.</a:t>
            </a:r>
          </a:p>
          <a:p>
            <a:pPr algn="ctr"/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thirds =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1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whole and      thirds.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897EFC-C4B7-4DC2-9382-ACF335945EE4}"/>
              </a:ext>
            </a:extLst>
          </p:cNvPr>
          <p:cNvSpPr/>
          <p:nvPr/>
        </p:nvSpPr>
        <p:spPr>
          <a:xfrm>
            <a:off x="354496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0BC72E8-3714-4348-B032-32F297A7A361}"/>
              </a:ext>
            </a:extLst>
          </p:cNvPr>
          <p:cNvSpPr/>
          <p:nvPr/>
        </p:nvSpPr>
        <p:spPr>
          <a:xfrm>
            <a:off x="372784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E94A70-84E6-4A7E-85DB-FF7F85C0ACA3}"/>
              </a:ext>
            </a:extLst>
          </p:cNvPr>
          <p:cNvSpPr/>
          <p:nvPr/>
        </p:nvSpPr>
        <p:spPr>
          <a:xfrm>
            <a:off x="391072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/>
              <p:nvPr/>
            </p:nvSpPr>
            <p:spPr>
              <a:xfrm>
                <a:off x="3662793" y="2995470"/>
                <a:ext cx="354584" cy="525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93" y="2995470"/>
                <a:ext cx="354584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>
            <a:extLst>
              <a:ext uri="{FF2B5EF4-FFF2-40B4-BE49-F238E27FC236}">
                <a16:creationId xmlns:a16="http://schemas.microsoft.com/office/drawing/2014/main" id="{D65980D4-3E81-4D93-8F9D-7CEE05734500}"/>
              </a:ext>
            </a:extLst>
          </p:cNvPr>
          <p:cNvSpPr/>
          <p:nvPr/>
        </p:nvSpPr>
        <p:spPr>
          <a:xfrm>
            <a:off x="3544965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F7BCD29-BEE4-483E-BD56-0DC5B9A3F99A}"/>
              </a:ext>
            </a:extLst>
          </p:cNvPr>
          <p:cNvSpPr/>
          <p:nvPr/>
        </p:nvSpPr>
        <p:spPr>
          <a:xfrm>
            <a:off x="3727845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C1D2BBA-0464-4AB0-ABF5-5F202FB8BA5C}"/>
              </a:ext>
            </a:extLst>
          </p:cNvPr>
          <p:cNvSpPr/>
          <p:nvPr/>
        </p:nvSpPr>
        <p:spPr>
          <a:xfrm>
            <a:off x="3910725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0C999E0-8F2D-412D-9AF1-C9D8210CD799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83DB27-AE1B-45D1-95A6-75388A3FC627}"/>
              </a:ext>
            </a:extLst>
          </p:cNvPr>
          <p:cNvSpPr/>
          <p:nvPr/>
        </p:nvSpPr>
        <p:spPr>
          <a:xfrm>
            <a:off x="275372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3293E57-925E-4521-B407-C62FD512164C}"/>
              </a:ext>
            </a:extLst>
          </p:cNvPr>
          <p:cNvSpPr/>
          <p:nvPr/>
        </p:nvSpPr>
        <p:spPr>
          <a:xfrm>
            <a:off x="293660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AAE3B5C-7A6A-482F-8924-4047A5BEB66F}"/>
              </a:ext>
            </a:extLst>
          </p:cNvPr>
          <p:cNvSpPr/>
          <p:nvPr/>
        </p:nvSpPr>
        <p:spPr>
          <a:xfrm>
            <a:off x="311948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/>
              <p:nvPr/>
            </p:nvSpPr>
            <p:spPr>
              <a:xfrm>
                <a:off x="2866310" y="4754921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310" y="4754921"/>
                <a:ext cx="354584" cy="5284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>
            <a:extLst>
              <a:ext uri="{FF2B5EF4-FFF2-40B4-BE49-F238E27FC236}">
                <a16:creationId xmlns:a16="http://schemas.microsoft.com/office/drawing/2014/main" id="{9E8A1FDB-D30E-4C5F-82FC-61E0939B2399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/>
              <p:nvPr/>
            </p:nvSpPr>
            <p:spPr>
              <a:xfrm>
                <a:off x="4429865" y="4754921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54921"/>
                <a:ext cx="354584" cy="528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>
            <a:extLst>
              <a:ext uri="{FF2B5EF4-FFF2-40B4-BE49-F238E27FC236}">
                <a16:creationId xmlns:a16="http://schemas.microsoft.com/office/drawing/2014/main" id="{CBC5BA68-BFD7-402C-BAE1-BBDB5483E777}"/>
              </a:ext>
            </a:extLst>
          </p:cNvPr>
          <p:cNvSpPr/>
          <p:nvPr/>
        </p:nvSpPr>
        <p:spPr>
          <a:xfrm>
            <a:off x="430704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B2E7FB0-1265-438A-B8E9-3B2C26BAFDFF}"/>
              </a:ext>
            </a:extLst>
          </p:cNvPr>
          <p:cNvSpPr/>
          <p:nvPr/>
        </p:nvSpPr>
        <p:spPr>
          <a:xfrm>
            <a:off x="448992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1939571-0CA5-45CB-9FD7-694BCEABE917}"/>
              </a:ext>
            </a:extLst>
          </p:cNvPr>
          <p:cNvSpPr/>
          <p:nvPr/>
        </p:nvSpPr>
        <p:spPr>
          <a:xfrm>
            <a:off x="4672808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16BB73E-CF66-4EBB-A8FC-7F146386CF65}"/>
              </a:ext>
            </a:extLst>
          </p:cNvPr>
          <p:cNvSpPr/>
          <p:nvPr/>
        </p:nvSpPr>
        <p:spPr>
          <a:xfrm>
            <a:off x="7408142" y="3718694"/>
            <a:ext cx="257983" cy="3781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2BE65F03-1143-41D4-BDC5-F1B69895904C}"/>
              </a:ext>
            </a:extLst>
          </p:cNvPr>
          <p:cNvSpPr/>
          <p:nvPr/>
        </p:nvSpPr>
        <p:spPr>
          <a:xfrm>
            <a:off x="5947793" y="3718694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5716F91-9BAF-4DC2-A129-B0EDC6638AF3}"/>
              </a:ext>
            </a:extLst>
          </p:cNvPr>
          <p:cNvSpPr/>
          <p:nvPr/>
        </p:nvSpPr>
        <p:spPr>
          <a:xfrm>
            <a:off x="7414027" y="3122277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DE057BD1-7289-4312-AC50-1586D2C49391}"/>
              </a:ext>
            </a:extLst>
          </p:cNvPr>
          <p:cNvSpPr/>
          <p:nvPr/>
        </p:nvSpPr>
        <p:spPr>
          <a:xfrm>
            <a:off x="8440778" y="3718694"/>
            <a:ext cx="246231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7BD16B-6F2E-468B-B21C-803A15B65049}"/>
              </a:ext>
            </a:extLst>
          </p:cNvPr>
          <p:cNvCxnSpPr/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6113FAD-D874-443E-89B5-EE4879BDC84F}"/>
              </a:ext>
            </a:extLst>
          </p:cNvPr>
          <p:cNvCxnSpPr>
            <a:cxnSpLocks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1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DE057BD1-7289-4312-AC50-1586D2C49391}"/>
              </a:ext>
            </a:extLst>
          </p:cNvPr>
          <p:cNvSpPr/>
          <p:nvPr/>
        </p:nvSpPr>
        <p:spPr>
          <a:xfrm>
            <a:off x="8837183" y="3724579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16BB73E-CF66-4EBB-A8FC-7F146386CF65}"/>
              </a:ext>
            </a:extLst>
          </p:cNvPr>
          <p:cNvSpPr/>
          <p:nvPr/>
        </p:nvSpPr>
        <p:spPr>
          <a:xfrm>
            <a:off x="7283307" y="3724579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2BE65F03-1143-41D4-BDC5-F1B69895904C}"/>
              </a:ext>
            </a:extLst>
          </p:cNvPr>
          <p:cNvSpPr/>
          <p:nvPr/>
        </p:nvSpPr>
        <p:spPr>
          <a:xfrm>
            <a:off x="6065902" y="3731857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5716F91-9BAF-4DC2-A129-B0EDC6638AF3}"/>
              </a:ext>
            </a:extLst>
          </p:cNvPr>
          <p:cNvSpPr/>
          <p:nvPr/>
        </p:nvSpPr>
        <p:spPr>
          <a:xfrm>
            <a:off x="7414027" y="3122277"/>
            <a:ext cx="257983" cy="3781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641668" y="1109045"/>
            <a:ext cx="9135021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Sassoon Infant Std" charset="0"/>
                <a:ea typeface="Sassoon Infant Std" charset="0"/>
                <a:cs typeface="Sassoon Infant Std" charset="0"/>
              </a:rPr>
              <a:t>Remember a fraction can be split into wholes and parts.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9776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spcBef>
                  <a:spcPts val="5"/>
                </a:spcBef>
              </a:pPr>
              <a:t>5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B318CC9E-1D5E-4DBA-A1E6-690C2F431C67}"/>
              </a:ext>
            </a:extLst>
          </p:cNvPr>
          <p:cNvSpPr txBox="1">
            <a:spLocks/>
          </p:cNvSpPr>
          <p:nvPr/>
        </p:nvSpPr>
        <p:spPr>
          <a:xfrm>
            <a:off x="1610361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93A73A-7BE1-4C11-B23E-63C72CFCC2AF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17018E0-C9B6-42DC-B38C-5787380A0EAE}"/>
              </a:ext>
            </a:extLst>
          </p:cNvPr>
          <p:cNvSpPr txBox="1"/>
          <p:nvPr/>
        </p:nvSpPr>
        <p:spPr>
          <a:xfrm>
            <a:off x="5432689" y="3122277"/>
            <a:ext cx="4962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There are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5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  thirds altogether.</a:t>
            </a:r>
          </a:p>
          <a:p>
            <a:pPr algn="ctr"/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5 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thirds =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1  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whole and  </a:t>
            </a:r>
            <a:r>
              <a:rPr lang="en-US" sz="2000" b="1" dirty="0">
                <a:solidFill>
                  <a:srgbClr val="FF0000"/>
                </a:solidFill>
                <a:latin typeface="Sassoon Infant Std" charset="0"/>
                <a:ea typeface="Sassoon Infant Std" charset="0"/>
                <a:cs typeface="Sassoon Infant Std" charset="0"/>
              </a:rPr>
              <a:t>2</a:t>
            </a: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 thirds.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897EFC-C4B7-4DC2-9382-ACF335945EE4}"/>
              </a:ext>
            </a:extLst>
          </p:cNvPr>
          <p:cNvSpPr/>
          <p:nvPr/>
        </p:nvSpPr>
        <p:spPr>
          <a:xfrm>
            <a:off x="354496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0BC72E8-3714-4348-B032-32F297A7A361}"/>
              </a:ext>
            </a:extLst>
          </p:cNvPr>
          <p:cNvSpPr/>
          <p:nvPr/>
        </p:nvSpPr>
        <p:spPr>
          <a:xfrm>
            <a:off x="372784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E94A70-84E6-4A7E-85DB-FF7F85C0ACA3}"/>
              </a:ext>
            </a:extLst>
          </p:cNvPr>
          <p:cNvSpPr/>
          <p:nvPr/>
        </p:nvSpPr>
        <p:spPr>
          <a:xfrm>
            <a:off x="3910725" y="2531271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/>
              <p:nvPr/>
            </p:nvSpPr>
            <p:spPr>
              <a:xfrm>
                <a:off x="3662793" y="2995470"/>
                <a:ext cx="354584" cy="525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793" y="2995470"/>
                <a:ext cx="354584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>
            <a:extLst>
              <a:ext uri="{FF2B5EF4-FFF2-40B4-BE49-F238E27FC236}">
                <a16:creationId xmlns:a16="http://schemas.microsoft.com/office/drawing/2014/main" id="{D65980D4-3E81-4D93-8F9D-7CEE05734500}"/>
              </a:ext>
            </a:extLst>
          </p:cNvPr>
          <p:cNvSpPr/>
          <p:nvPr/>
        </p:nvSpPr>
        <p:spPr>
          <a:xfrm>
            <a:off x="3544965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F7BCD29-BEE4-483E-BD56-0DC5B9A3F99A}"/>
              </a:ext>
            </a:extLst>
          </p:cNvPr>
          <p:cNvSpPr/>
          <p:nvPr/>
        </p:nvSpPr>
        <p:spPr>
          <a:xfrm>
            <a:off x="3727845" y="279800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C1D2BBA-0464-4AB0-ABF5-5F202FB8BA5C}"/>
              </a:ext>
            </a:extLst>
          </p:cNvPr>
          <p:cNvSpPr/>
          <p:nvPr/>
        </p:nvSpPr>
        <p:spPr>
          <a:xfrm>
            <a:off x="3910725" y="2798000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0C999E0-8F2D-412D-9AF1-C9D8210CD799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83DB27-AE1B-45D1-95A6-75388A3FC627}"/>
              </a:ext>
            </a:extLst>
          </p:cNvPr>
          <p:cNvSpPr/>
          <p:nvPr/>
        </p:nvSpPr>
        <p:spPr>
          <a:xfrm>
            <a:off x="275372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3293E57-925E-4521-B407-C62FD512164C}"/>
              </a:ext>
            </a:extLst>
          </p:cNvPr>
          <p:cNvSpPr/>
          <p:nvPr/>
        </p:nvSpPr>
        <p:spPr>
          <a:xfrm>
            <a:off x="293660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AAE3B5C-7A6A-482F-8924-4047A5BEB66F}"/>
              </a:ext>
            </a:extLst>
          </p:cNvPr>
          <p:cNvSpPr/>
          <p:nvPr/>
        </p:nvSpPr>
        <p:spPr>
          <a:xfrm>
            <a:off x="3119480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/>
              <p:nvPr/>
            </p:nvSpPr>
            <p:spPr>
              <a:xfrm>
                <a:off x="2866310" y="4754921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310" y="4754921"/>
                <a:ext cx="354584" cy="5284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>
            <a:extLst>
              <a:ext uri="{FF2B5EF4-FFF2-40B4-BE49-F238E27FC236}">
                <a16:creationId xmlns:a16="http://schemas.microsoft.com/office/drawing/2014/main" id="{9E8A1FDB-D30E-4C5F-82FC-61E0939B2399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/>
              <p:nvPr/>
            </p:nvSpPr>
            <p:spPr>
              <a:xfrm>
                <a:off x="4429865" y="4754921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54921"/>
                <a:ext cx="354584" cy="528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>
            <a:extLst>
              <a:ext uri="{FF2B5EF4-FFF2-40B4-BE49-F238E27FC236}">
                <a16:creationId xmlns:a16="http://schemas.microsoft.com/office/drawing/2014/main" id="{CBC5BA68-BFD7-402C-BAE1-BBDB5483E777}"/>
              </a:ext>
            </a:extLst>
          </p:cNvPr>
          <p:cNvSpPr/>
          <p:nvPr/>
        </p:nvSpPr>
        <p:spPr>
          <a:xfrm>
            <a:off x="430704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B2E7FB0-1265-438A-B8E9-3B2C26BAFDFF}"/>
              </a:ext>
            </a:extLst>
          </p:cNvPr>
          <p:cNvSpPr/>
          <p:nvPr/>
        </p:nvSpPr>
        <p:spPr>
          <a:xfrm>
            <a:off x="4489928" y="450332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1939571-0CA5-45CB-9FD7-694BCEABE917}"/>
              </a:ext>
            </a:extLst>
          </p:cNvPr>
          <p:cNvSpPr/>
          <p:nvPr/>
        </p:nvSpPr>
        <p:spPr>
          <a:xfrm>
            <a:off x="4672808" y="450332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2E495B9-5293-4580-A7A5-D32EB2BAE003}"/>
              </a:ext>
            </a:extLst>
          </p:cNvPr>
          <p:cNvCxnSpPr/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7221BC9-2ED2-469A-AAF8-4EB38EE3CFC4}"/>
              </a:ext>
            </a:extLst>
          </p:cNvPr>
          <p:cNvCxnSpPr>
            <a:cxnSpLocks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05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9E8A1FDB-D30E-4C5F-82FC-61E0939B2399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0C999E0-8F2D-412D-9AF1-C9D8210CD799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897529" y="706225"/>
            <a:ext cx="852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Now let’s complete the part-whole model.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B318CC9E-1D5E-4DBA-A1E6-690C2F431C67}"/>
              </a:ext>
            </a:extLst>
          </p:cNvPr>
          <p:cNvSpPr txBox="1">
            <a:spLocks/>
          </p:cNvSpPr>
          <p:nvPr/>
        </p:nvSpPr>
        <p:spPr>
          <a:xfrm>
            <a:off x="1610361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93A73A-7BE1-4C11-B23E-63C72CFCC2AF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/>
              <p:nvPr/>
            </p:nvSpPr>
            <p:spPr>
              <a:xfrm>
                <a:off x="3656391" y="3112367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391" y="3112367"/>
                <a:ext cx="354584" cy="5284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/>
              <p:nvPr/>
            </p:nvSpPr>
            <p:spPr>
              <a:xfrm>
                <a:off x="2698670" y="4808261"/>
                <a:ext cx="718466" cy="5478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:r>
                  <a:rPr lang="en-GB" dirty="0">
                    <a:solidFill>
                      <a:srgbClr val="FF0000"/>
                    </a:solidFill>
                    <a:latin typeface="Sassoon Infant Std" panose="020B0503020103030203" pitchFamily="34" charset="0"/>
                  </a:rPr>
                  <a:t>2</a:t>
                </a:r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70" y="4808261"/>
                <a:ext cx="718466" cy="547842"/>
              </a:xfrm>
              <a:prstGeom prst="rect">
                <a:avLst/>
              </a:prstGeom>
              <a:blipFill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/>
              <p:nvPr/>
            </p:nvSpPr>
            <p:spPr>
              <a:xfrm>
                <a:off x="4429865" y="4725302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25302"/>
                <a:ext cx="354584" cy="528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8EC4CE-2E59-4CA0-BE2A-197BB82C1847}"/>
              </a:ext>
            </a:extLst>
          </p:cNvPr>
          <p:cNvCxnSpPr>
            <a:stCxn id="31" idx="5"/>
            <a:endCxn id="87" idx="0"/>
          </p:cNvCxnSpPr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6B4DE50-28EF-488C-9260-39710C92EB96}"/>
              </a:ext>
            </a:extLst>
          </p:cNvPr>
          <p:cNvCxnSpPr>
            <a:cxnSpLocks/>
            <a:stCxn id="31" idx="3"/>
            <a:endCxn id="77" idx="0"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287BD60-7903-4BF1-8C19-288D9E447AF7}"/>
              </a:ext>
            </a:extLst>
          </p:cNvPr>
          <p:cNvSpPr/>
          <p:nvPr/>
        </p:nvSpPr>
        <p:spPr>
          <a:xfrm>
            <a:off x="356980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2224B06-9BBF-4C14-A7C0-49F44B077BBD}"/>
              </a:ext>
            </a:extLst>
          </p:cNvPr>
          <p:cNvSpPr/>
          <p:nvPr/>
        </p:nvSpPr>
        <p:spPr>
          <a:xfrm>
            <a:off x="375268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19B344D-7894-44C0-BB1A-5FCDC187D25D}"/>
              </a:ext>
            </a:extLst>
          </p:cNvPr>
          <p:cNvSpPr/>
          <p:nvPr/>
        </p:nvSpPr>
        <p:spPr>
          <a:xfrm>
            <a:off x="393556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8016C3E-B521-4873-BF61-F460649D12D7}"/>
              </a:ext>
            </a:extLst>
          </p:cNvPr>
          <p:cNvSpPr/>
          <p:nvPr/>
        </p:nvSpPr>
        <p:spPr>
          <a:xfrm>
            <a:off x="3569805" y="2929189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B49BCE9-DD45-4E4C-951A-0243BC2E873C}"/>
              </a:ext>
            </a:extLst>
          </p:cNvPr>
          <p:cNvSpPr/>
          <p:nvPr/>
        </p:nvSpPr>
        <p:spPr>
          <a:xfrm>
            <a:off x="3752685" y="2929189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4273D98-74D3-4BDC-A694-443FACB95A38}"/>
              </a:ext>
            </a:extLst>
          </p:cNvPr>
          <p:cNvSpPr/>
          <p:nvPr/>
        </p:nvSpPr>
        <p:spPr>
          <a:xfrm>
            <a:off x="3935565" y="2929189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F659A8F-83BF-44CC-ABB3-3B8EAFA024A0}"/>
              </a:ext>
            </a:extLst>
          </p:cNvPr>
          <p:cNvSpPr/>
          <p:nvPr/>
        </p:nvSpPr>
        <p:spPr>
          <a:xfrm>
            <a:off x="356980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06CF80A-D371-45E6-AC9A-B79F4AA1B87F}"/>
              </a:ext>
            </a:extLst>
          </p:cNvPr>
          <p:cNvSpPr/>
          <p:nvPr/>
        </p:nvSpPr>
        <p:spPr>
          <a:xfrm>
            <a:off x="375268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4D715B-0670-4966-87DD-373C990EE152}"/>
              </a:ext>
            </a:extLst>
          </p:cNvPr>
          <p:cNvSpPr/>
          <p:nvPr/>
        </p:nvSpPr>
        <p:spPr>
          <a:xfrm>
            <a:off x="393556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5BE13C9-1FF6-401F-B919-019E36ADF532}"/>
              </a:ext>
            </a:extLst>
          </p:cNvPr>
          <p:cNvSpPr/>
          <p:nvPr/>
        </p:nvSpPr>
        <p:spPr>
          <a:xfrm>
            <a:off x="276659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8051A38-3E9D-49E2-8B00-C8E51B1B4230}"/>
              </a:ext>
            </a:extLst>
          </p:cNvPr>
          <p:cNvSpPr/>
          <p:nvPr/>
        </p:nvSpPr>
        <p:spPr>
          <a:xfrm>
            <a:off x="294947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E441B2D-D27E-49D0-BF3D-6A574578E884}"/>
              </a:ext>
            </a:extLst>
          </p:cNvPr>
          <p:cNvSpPr/>
          <p:nvPr/>
        </p:nvSpPr>
        <p:spPr>
          <a:xfrm>
            <a:off x="313235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1151FD8-6218-49B4-98FE-DA83A473FEC0}"/>
              </a:ext>
            </a:extLst>
          </p:cNvPr>
          <p:cNvSpPr/>
          <p:nvPr/>
        </p:nvSpPr>
        <p:spPr>
          <a:xfrm>
            <a:off x="276659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56D6868-52AA-4A50-B55A-90ADE8FF014F}"/>
              </a:ext>
            </a:extLst>
          </p:cNvPr>
          <p:cNvSpPr/>
          <p:nvPr/>
        </p:nvSpPr>
        <p:spPr>
          <a:xfrm>
            <a:off x="294947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063E2DC-19FF-4A64-BC22-7B855332C0D9}"/>
              </a:ext>
            </a:extLst>
          </p:cNvPr>
          <p:cNvSpPr/>
          <p:nvPr/>
        </p:nvSpPr>
        <p:spPr>
          <a:xfrm>
            <a:off x="313235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5BC88C7-0CF8-46EF-9CB0-2D9BEE0814DE}"/>
              </a:ext>
            </a:extLst>
          </p:cNvPr>
          <p:cNvSpPr/>
          <p:nvPr/>
        </p:nvSpPr>
        <p:spPr>
          <a:xfrm>
            <a:off x="4349136" y="435009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FE2E630-C6D9-4876-BC70-E5DD7B925E4E}"/>
              </a:ext>
            </a:extLst>
          </p:cNvPr>
          <p:cNvSpPr/>
          <p:nvPr/>
        </p:nvSpPr>
        <p:spPr>
          <a:xfrm>
            <a:off x="4532016" y="435009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65B93CA-AC93-4F0D-906B-F48C05174C96}"/>
              </a:ext>
            </a:extLst>
          </p:cNvPr>
          <p:cNvSpPr/>
          <p:nvPr/>
        </p:nvSpPr>
        <p:spPr>
          <a:xfrm>
            <a:off x="4714896" y="435009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59EA08F-4E3B-4496-A2D6-96C0527FA546}"/>
              </a:ext>
            </a:extLst>
          </p:cNvPr>
          <p:cNvSpPr/>
          <p:nvPr/>
        </p:nvSpPr>
        <p:spPr>
          <a:xfrm>
            <a:off x="8012630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4A3085D-CA2C-483E-A5DA-E084ED69C5BE}"/>
              </a:ext>
            </a:extLst>
          </p:cNvPr>
          <p:cNvSpPr/>
          <p:nvPr/>
        </p:nvSpPr>
        <p:spPr>
          <a:xfrm>
            <a:off x="6431692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D6CE416-1780-4680-9E17-EC9BFEBB1119}"/>
              </a:ext>
            </a:extLst>
          </p:cNvPr>
          <p:cNvSpPr/>
          <p:nvPr/>
        </p:nvSpPr>
        <p:spPr>
          <a:xfrm>
            <a:off x="7212185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3120E708-8B09-49A8-8678-705454576316}"/>
                  </a:ext>
                </a:extLst>
              </p:cNvPr>
              <p:cNvSpPr/>
              <p:nvPr/>
            </p:nvSpPr>
            <p:spPr>
              <a:xfrm>
                <a:off x="6802514" y="4808262"/>
                <a:ext cx="692818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 smtClean="0">
                            <a:latin typeface="Sassoon Infant Std" panose="020B0503020103030203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:r>
                  <a:rPr lang="en-GB" dirty="0">
                    <a:solidFill>
                      <a:srgbClr val="FF0000"/>
                    </a:solidFill>
                    <a:latin typeface="Sassoon Infant Std" panose="020B0503020103030203" pitchFamily="34" charset="0"/>
                  </a:rPr>
                  <a:t>2</a:t>
                </a:r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3120E708-8B09-49A8-8678-7054545763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514" y="4808262"/>
                <a:ext cx="692818" cy="526619"/>
              </a:xfrm>
              <a:prstGeom prst="rect">
                <a:avLst/>
              </a:prstGeom>
              <a:blipFill>
                <a:blip r:embed="rId6"/>
                <a:stretch>
                  <a:fillRect b="-1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292C09-CC77-4B9A-ABEC-41393D6618C1}"/>
                  </a:ext>
                </a:extLst>
              </p:cNvPr>
              <p:cNvSpPr/>
              <p:nvPr/>
            </p:nvSpPr>
            <p:spPr>
              <a:xfrm>
                <a:off x="8533709" y="4725302"/>
                <a:ext cx="354584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292C09-CC77-4B9A-ABEC-41393D6618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709" y="4725302"/>
                <a:ext cx="354584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1875C61-F95B-472F-A5AF-E422681D5481}"/>
              </a:ext>
            </a:extLst>
          </p:cNvPr>
          <p:cNvCxnSpPr>
            <a:stCxn id="72" idx="5"/>
            <a:endCxn id="64" idx="0"/>
          </p:cNvCxnSpPr>
          <p:nvPr/>
        </p:nvCxnSpPr>
        <p:spPr>
          <a:xfrm>
            <a:off x="8418063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25A9296-29D9-4BDA-9E63-934D26ADE5F7}"/>
              </a:ext>
            </a:extLst>
          </p:cNvPr>
          <p:cNvCxnSpPr>
            <a:cxnSpLocks/>
            <a:stCxn id="72" idx="3"/>
            <a:endCxn id="69" idx="0"/>
          </p:cNvCxnSpPr>
          <p:nvPr/>
        </p:nvCxnSpPr>
        <p:spPr>
          <a:xfrm flipH="1">
            <a:off x="7138080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52373F32-9435-4B33-BE84-573FA284E00E}"/>
              </a:ext>
            </a:extLst>
          </p:cNvPr>
          <p:cNvSpPr/>
          <p:nvPr/>
        </p:nvSpPr>
        <p:spPr>
          <a:xfrm>
            <a:off x="757470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011A5B8-0D19-495C-B0E3-18DF9B6D54BC}"/>
              </a:ext>
            </a:extLst>
          </p:cNvPr>
          <p:cNvSpPr/>
          <p:nvPr/>
        </p:nvSpPr>
        <p:spPr>
          <a:xfrm>
            <a:off x="775758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136515C-98CE-4578-96AD-80B06765C1E8}"/>
              </a:ext>
            </a:extLst>
          </p:cNvPr>
          <p:cNvSpPr/>
          <p:nvPr/>
        </p:nvSpPr>
        <p:spPr>
          <a:xfrm>
            <a:off x="794046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C8F5F5-299F-491C-B094-5FF55772A680}"/>
              </a:ext>
            </a:extLst>
          </p:cNvPr>
          <p:cNvSpPr/>
          <p:nvPr/>
        </p:nvSpPr>
        <p:spPr>
          <a:xfrm>
            <a:off x="7574708" y="296431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7C8ACF3-6BFF-49DD-BDCF-3174FCF77BD1}"/>
              </a:ext>
            </a:extLst>
          </p:cNvPr>
          <p:cNvSpPr/>
          <p:nvPr/>
        </p:nvSpPr>
        <p:spPr>
          <a:xfrm>
            <a:off x="775758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78AD6D3-2779-4391-A497-484F68A2A2C4}"/>
              </a:ext>
            </a:extLst>
          </p:cNvPr>
          <p:cNvSpPr/>
          <p:nvPr/>
        </p:nvSpPr>
        <p:spPr>
          <a:xfrm>
            <a:off x="794046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7121E56-FDE3-4B02-95DD-58436746D81F}"/>
              </a:ext>
            </a:extLst>
          </p:cNvPr>
          <p:cNvSpPr/>
          <p:nvPr/>
        </p:nvSpPr>
        <p:spPr>
          <a:xfrm>
            <a:off x="757470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FBE4572-3760-4B25-B23A-B30E5CBB4A04}"/>
              </a:ext>
            </a:extLst>
          </p:cNvPr>
          <p:cNvSpPr/>
          <p:nvPr/>
        </p:nvSpPr>
        <p:spPr>
          <a:xfrm>
            <a:off x="775758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EFFF9DC-11F4-4D3B-AC37-E9BF343C4F43}"/>
              </a:ext>
            </a:extLst>
          </p:cNvPr>
          <p:cNvSpPr/>
          <p:nvPr/>
        </p:nvSpPr>
        <p:spPr>
          <a:xfrm>
            <a:off x="794046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7AD8623-D250-43B5-B267-36CD57B61831}"/>
              </a:ext>
            </a:extLst>
          </p:cNvPr>
          <p:cNvSpPr/>
          <p:nvPr/>
        </p:nvSpPr>
        <p:spPr>
          <a:xfrm>
            <a:off x="694876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6FB3D7E-1396-4D9C-9C8B-8E94090ADBCA}"/>
              </a:ext>
            </a:extLst>
          </p:cNvPr>
          <p:cNvSpPr/>
          <p:nvPr/>
        </p:nvSpPr>
        <p:spPr>
          <a:xfrm>
            <a:off x="713164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2373790-627E-463F-B327-2833C731AEB6}"/>
              </a:ext>
            </a:extLst>
          </p:cNvPr>
          <p:cNvSpPr/>
          <p:nvPr/>
        </p:nvSpPr>
        <p:spPr>
          <a:xfrm>
            <a:off x="731452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97CC56-7F18-476C-A9A1-3360FBA7C788}"/>
              </a:ext>
            </a:extLst>
          </p:cNvPr>
          <p:cNvSpPr/>
          <p:nvPr/>
        </p:nvSpPr>
        <p:spPr>
          <a:xfrm>
            <a:off x="694876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1B3BA2B-D189-418A-90E6-3E79914CD401}"/>
              </a:ext>
            </a:extLst>
          </p:cNvPr>
          <p:cNvSpPr/>
          <p:nvPr/>
        </p:nvSpPr>
        <p:spPr>
          <a:xfrm>
            <a:off x="713164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E0C70E-D893-432B-82BF-36C00BDAAFC0}"/>
              </a:ext>
            </a:extLst>
          </p:cNvPr>
          <p:cNvSpPr/>
          <p:nvPr/>
        </p:nvSpPr>
        <p:spPr>
          <a:xfrm>
            <a:off x="731452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9EE118D-7961-4034-87F5-AD637A1FC6C2}"/>
              </a:ext>
            </a:extLst>
          </p:cNvPr>
          <p:cNvSpPr/>
          <p:nvPr/>
        </p:nvSpPr>
        <p:spPr>
          <a:xfrm>
            <a:off x="853856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5BE0FA1-30BA-47E4-9CE8-B4DB147C9046}"/>
              </a:ext>
            </a:extLst>
          </p:cNvPr>
          <p:cNvSpPr/>
          <p:nvPr/>
        </p:nvSpPr>
        <p:spPr>
          <a:xfrm>
            <a:off x="872144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8D5A035-AFFE-4DB3-A011-4604CC0DF9AD}"/>
              </a:ext>
            </a:extLst>
          </p:cNvPr>
          <p:cNvSpPr/>
          <p:nvPr/>
        </p:nvSpPr>
        <p:spPr>
          <a:xfrm>
            <a:off x="890432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551DBFB-22F3-4F3A-9712-5FFD42E4854C}"/>
              </a:ext>
            </a:extLst>
          </p:cNvPr>
          <p:cNvSpPr/>
          <p:nvPr/>
        </p:nvSpPr>
        <p:spPr>
          <a:xfrm>
            <a:off x="812334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26AA9F5-F5B5-4F98-87D6-EEE63DC3D4DD}"/>
              </a:ext>
            </a:extLst>
          </p:cNvPr>
          <p:cNvSpPr/>
          <p:nvPr/>
        </p:nvSpPr>
        <p:spPr>
          <a:xfrm>
            <a:off x="812334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6966770-F7C2-4719-8253-E50EEA6CA55E}"/>
              </a:ext>
            </a:extLst>
          </p:cNvPr>
          <p:cNvSpPr/>
          <p:nvPr/>
        </p:nvSpPr>
        <p:spPr>
          <a:xfrm>
            <a:off x="812334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A5B4D78-5CA4-47AC-AD35-D2D05CEB3364}"/>
              </a:ext>
            </a:extLst>
          </p:cNvPr>
          <p:cNvSpPr/>
          <p:nvPr/>
        </p:nvSpPr>
        <p:spPr>
          <a:xfrm>
            <a:off x="676588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12671E8-52F5-4C6A-8B0D-48293EEDB7FF}"/>
              </a:ext>
            </a:extLst>
          </p:cNvPr>
          <p:cNvSpPr/>
          <p:nvPr/>
        </p:nvSpPr>
        <p:spPr>
          <a:xfrm>
            <a:off x="676588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75FCAA0-9D84-4680-AE3B-92F531DDA87C}"/>
              </a:ext>
            </a:extLst>
          </p:cNvPr>
          <p:cNvSpPr/>
          <p:nvPr/>
        </p:nvSpPr>
        <p:spPr>
          <a:xfrm>
            <a:off x="8355683" y="43439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40D34D7-DA4D-486C-8D0F-D6CBF558BED7}"/>
                  </a:ext>
                </a:extLst>
              </p:cNvPr>
              <p:cNvSpPr/>
              <p:nvPr/>
            </p:nvSpPr>
            <p:spPr>
              <a:xfrm>
                <a:off x="7771665" y="3146658"/>
                <a:ext cx="354584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40D34D7-DA4D-486C-8D0F-D6CBF558B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665" y="3146658"/>
                <a:ext cx="354584" cy="5266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25D117D9-DFF8-477F-9D20-D06315A9EC7F}"/>
              </a:ext>
            </a:extLst>
          </p:cNvPr>
          <p:cNvSpPr/>
          <p:nvPr/>
        </p:nvSpPr>
        <p:spPr>
          <a:xfrm>
            <a:off x="2756938" y="484899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BDE3B43A-3E57-4D6C-98D4-115250C9BD47}"/>
              </a:ext>
            </a:extLst>
          </p:cNvPr>
          <p:cNvSpPr/>
          <p:nvPr/>
        </p:nvSpPr>
        <p:spPr>
          <a:xfrm>
            <a:off x="3121411" y="4983915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4238672-5D44-4B75-9EAB-922023C2E15C}"/>
              </a:ext>
            </a:extLst>
          </p:cNvPr>
          <p:cNvSpPr/>
          <p:nvPr/>
        </p:nvSpPr>
        <p:spPr>
          <a:xfrm>
            <a:off x="4495013" y="475853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18D5B65D-9104-4334-B937-1F5F479796EF}"/>
              </a:ext>
            </a:extLst>
          </p:cNvPr>
          <p:cNvSpPr/>
          <p:nvPr/>
        </p:nvSpPr>
        <p:spPr>
          <a:xfrm>
            <a:off x="7826145" y="3171825"/>
            <a:ext cx="182880" cy="24829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D89A7273-8D30-437D-9560-7672992D617A}"/>
              </a:ext>
            </a:extLst>
          </p:cNvPr>
          <p:cNvSpPr/>
          <p:nvPr/>
        </p:nvSpPr>
        <p:spPr>
          <a:xfrm>
            <a:off x="8589332" y="475853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B7C6E974-9CBB-49F6-A4B1-84C773044A0B}"/>
              </a:ext>
            </a:extLst>
          </p:cNvPr>
          <p:cNvSpPr/>
          <p:nvPr/>
        </p:nvSpPr>
        <p:spPr>
          <a:xfrm>
            <a:off x="7220814" y="4983080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4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9E8A1FDB-D30E-4C5F-82FC-61E0939B2399}"/>
              </a:ext>
            </a:extLst>
          </p:cNvPr>
          <p:cNvSpPr/>
          <p:nvPr/>
        </p:nvSpPr>
        <p:spPr>
          <a:xfrm>
            <a:off x="3908786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0C999E0-8F2D-412D-9AF1-C9D8210CD799}"/>
              </a:ext>
            </a:extLst>
          </p:cNvPr>
          <p:cNvSpPr/>
          <p:nvPr/>
        </p:nvSpPr>
        <p:spPr>
          <a:xfrm>
            <a:off x="2327848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732315" y="891982"/>
            <a:ext cx="8104268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Now let’s look at this question together. 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8534400" y="6356351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9776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spcBef>
                  <a:spcPts val="5"/>
                </a:spcBef>
              </a:pPr>
              <a:t>7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B318CC9E-1D5E-4DBA-A1E6-690C2F431C67}"/>
              </a:ext>
            </a:extLst>
          </p:cNvPr>
          <p:cNvSpPr txBox="1">
            <a:spLocks/>
          </p:cNvSpPr>
          <p:nvPr/>
        </p:nvSpPr>
        <p:spPr>
          <a:xfrm>
            <a:off x="1610361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93A73A-7BE1-4C11-B23E-63C72CFCC2AF}"/>
              </a:ext>
            </a:extLst>
          </p:cNvPr>
          <p:cNvSpPr/>
          <p:nvPr/>
        </p:nvSpPr>
        <p:spPr>
          <a:xfrm>
            <a:off x="3108341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/>
              <p:nvPr/>
            </p:nvSpPr>
            <p:spPr>
              <a:xfrm>
                <a:off x="3656391" y="3112367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472443-F946-4267-8F0C-51DCBC92C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391" y="3112367"/>
                <a:ext cx="354584" cy="5284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8EC4CE-2E59-4CA0-BE2A-197BB82C1847}"/>
              </a:ext>
            </a:extLst>
          </p:cNvPr>
          <p:cNvCxnSpPr>
            <a:stCxn id="31" idx="5"/>
            <a:endCxn id="87" idx="0"/>
          </p:cNvCxnSpPr>
          <p:nvPr/>
        </p:nvCxnSpPr>
        <p:spPr>
          <a:xfrm>
            <a:off x="4314219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6B4DE50-28EF-488C-9260-39710C92EB96}"/>
              </a:ext>
            </a:extLst>
          </p:cNvPr>
          <p:cNvCxnSpPr>
            <a:cxnSpLocks/>
            <a:stCxn id="31" idx="3"/>
            <a:endCxn id="77" idx="0"/>
          </p:cNvCxnSpPr>
          <p:nvPr/>
        </p:nvCxnSpPr>
        <p:spPr>
          <a:xfrm flipH="1">
            <a:off x="3034236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287BD60-7903-4BF1-8C19-288D9E447AF7}"/>
              </a:ext>
            </a:extLst>
          </p:cNvPr>
          <p:cNvSpPr/>
          <p:nvPr/>
        </p:nvSpPr>
        <p:spPr>
          <a:xfrm>
            <a:off x="356980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2224B06-9BBF-4C14-A7C0-49F44B077BBD}"/>
              </a:ext>
            </a:extLst>
          </p:cNvPr>
          <p:cNvSpPr/>
          <p:nvPr/>
        </p:nvSpPr>
        <p:spPr>
          <a:xfrm>
            <a:off x="375268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19B344D-7894-44C0-BB1A-5FCDC187D25D}"/>
              </a:ext>
            </a:extLst>
          </p:cNvPr>
          <p:cNvSpPr/>
          <p:nvPr/>
        </p:nvSpPr>
        <p:spPr>
          <a:xfrm>
            <a:off x="3935565" y="2662460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8016C3E-B521-4873-BF61-F460649D12D7}"/>
              </a:ext>
            </a:extLst>
          </p:cNvPr>
          <p:cNvSpPr/>
          <p:nvPr/>
        </p:nvSpPr>
        <p:spPr>
          <a:xfrm>
            <a:off x="3569805" y="2929189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B49BCE9-DD45-4E4C-951A-0243BC2E873C}"/>
              </a:ext>
            </a:extLst>
          </p:cNvPr>
          <p:cNvSpPr/>
          <p:nvPr/>
        </p:nvSpPr>
        <p:spPr>
          <a:xfrm>
            <a:off x="3752685" y="2929189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4273D98-74D3-4BDC-A694-443FACB95A38}"/>
              </a:ext>
            </a:extLst>
          </p:cNvPr>
          <p:cNvSpPr/>
          <p:nvPr/>
        </p:nvSpPr>
        <p:spPr>
          <a:xfrm>
            <a:off x="3935565" y="2929189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F659A8F-83BF-44CC-ABB3-3B8EAFA024A0}"/>
              </a:ext>
            </a:extLst>
          </p:cNvPr>
          <p:cNvSpPr/>
          <p:nvPr/>
        </p:nvSpPr>
        <p:spPr>
          <a:xfrm>
            <a:off x="356980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06CF80A-D371-45E6-AC9A-B79F4AA1B87F}"/>
              </a:ext>
            </a:extLst>
          </p:cNvPr>
          <p:cNvSpPr/>
          <p:nvPr/>
        </p:nvSpPr>
        <p:spPr>
          <a:xfrm>
            <a:off x="375268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4D715B-0670-4966-87DD-373C990EE152}"/>
              </a:ext>
            </a:extLst>
          </p:cNvPr>
          <p:cNvSpPr/>
          <p:nvPr/>
        </p:nvSpPr>
        <p:spPr>
          <a:xfrm>
            <a:off x="3935565" y="2402708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5BE13C9-1FF6-401F-B919-019E36ADF532}"/>
              </a:ext>
            </a:extLst>
          </p:cNvPr>
          <p:cNvSpPr/>
          <p:nvPr/>
        </p:nvSpPr>
        <p:spPr>
          <a:xfrm>
            <a:off x="276659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8051A38-3E9D-49E2-8B00-C8E51B1B4230}"/>
              </a:ext>
            </a:extLst>
          </p:cNvPr>
          <p:cNvSpPr/>
          <p:nvPr/>
        </p:nvSpPr>
        <p:spPr>
          <a:xfrm>
            <a:off x="294947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E441B2D-D27E-49D0-BF3D-6A574578E884}"/>
              </a:ext>
            </a:extLst>
          </p:cNvPr>
          <p:cNvSpPr/>
          <p:nvPr/>
        </p:nvSpPr>
        <p:spPr>
          <a:xfrm>
            <a:off x="3132356" y="446878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1151FD8-6218-49B4-98FE-DA83A473FEC0}"/>
              </a:ext>
            </a:extLst>
          </p:cNvPr>
          <p:cNvSpPr/>
          <p:nvPr/>
        </p:nvSpPr>
        <p:spPr>
          <a:xfrm>
            <a:off x="276659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56D6868-52AA-4A50-B55A-90ADE8FF014F}"/>
              </a:ext>
            </a:extLst>
          </p:cNvPr>
          <p:cNvSpPr/>
          <p:nvPr/>
        </p:nvSpPr>
        <p:spPr>
          <a:xfrm>
            <a:off x="294947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063E2DC-19FF-4A64-BC22-7B855332C0D9}"/>
              </a:ext>
            </a:extLst>
          </p:cNvPr>
          <p:cNvSpPr/>
          <p:nvPr/>
        </p:nvSpPr>
        <p:spPr>
          <a:xfrm>
            <a:off x="3132356" y="4209032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5BC88C7-0CF8-46EF-9CB0-2D9BEE0814DE}"/>
              </a:ext>
            </a:extLst>
          </p:cNvPr>
          <p:cNvSpPr/>
          <p:nvPr/>
        </p:nvSpPr>
        <p:spPr>
          <a:xfrm>
            <a:off x="4349136" y="435009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FE2E630-C6D9-4876-BC70-E5DD7B925E4E}"/>
              </a:ext>
            </a:extLst>
          </p:cNvPr>
          <p:cNvSpPr/>
          <p:nvPr/>
        </p:nvSpPr>
        <p:spPr>
          <a:xfrm>
            <a:off x="4532016" y="435009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65B93CA-AC93-4F0D-906B-F48C05174C96}"/>
              </a:ext>
            </a:extLst>
          </p:cNvPr>
          <p:cNvSpPr/>
          <p:nvPr/>
        </p:nvSpPr>
        <p:spPr>
          <a:xfrm>
            <a:off x="4714896" y="435009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59EA08F-4E3B-4496-A2D6-96C0527FA546}"/>
              </a:ext>
            </a:extLst>
          </p:cNvPr>
          <p:cNvSpPr/>
          <p:nvPr/>
        </p:nvSpPr>
        <p:spPr>
          <a:xfrm>
            <a:off x="8012630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4A3085D-CA2C-483E-A5DA-E084ED69C5BE}"/>
              </a:ext>
            </a:extLst>
          </p:cNvPr>
          <p:cNvSpPr/>
          <p:nvPr/>
        </p:nvSpPr>
        <p:spPr>
          <a:xfrm>
            <a:off x="6431692" y="4110972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D6CE416-1780-4680-9E17-EC9BFEBB1119}"/>
              </a:ext>
            </a:extLst>
          </p:cNvPr>
          <p:cNvSpPr/>
          <p:nvPr/>
        </p:nvSpPr>
        <p:spPr>
          <a:xfrm>
            <a:off x="7212185" y="2314208"/>
            <a:ext cx="1412775" cy="134637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1875C61-F95B-472F-A5AF-E422681D5481}"/>
              </a:ext>
            </a:extLst>
          </p:cNvPr>
          <p:cNvCxnSpPr>
            <a:stCxn id="72" idx="5"/>
            <a:endCxn id="64" idx="0"/>
          </p:cNvCxnSpPr>
          <p:nvPr/>
        </p:nvCxnSpPr>
        <p:spPr>
          <a:xfrm>
            <a:off x="8418063" y="3463409"/>
            <a:ext cx="300954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25A9296-29D9-4BDA-9E63-934D26ADE5F7}"/>
              </a:ext>
            </a:extLst>
          </p:cNvPr>
          <p:cNvCxnSpPr>
            <a:cxnSpLocks/>
            <a:stCxn id="72" idx="3"/>
            <a:endCxn id="69" idx="0"/>
          </p:cNvCxnSpPr>
          <p:nvPr/>
        </p:nvCxnSpPr>
        <p:spPr>
          <a:xfrm flipH="1">
            <a:off x="7138080" y="3463409"/>
            <a:ext cx="281001" cy="647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52373F32-9435-4B33-BE84-573FA284E00E}"/>
              </a:ext>
            </a:extLst>
          </p:cNvPr>
          <p:cNvSpPr/>
          <p:nvPr/>
        </p:nvSpPr>
        <p:spPr>
          <a:xfrm>
            <a:off x="757470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011A5B8-0D19-495C-B0E3-18DF9B6D54BC}"/>
              </a:ext>
            </a:extLst>
          </p:cNvPr>
          <p:cNvSpPr/>
          <p:nvPr/>
        </p:nvSpPr>
        <p:spPr>
          <a:xfrm>
            <a:off x="775758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136515C-98CE-4578-96AD-80B06765C1E8}"/>
              </a:ext>
            </a:extLst>
          </p:cNvPr>
          <p:cNvSpPr/>
          <p:nvPr/>
        </p:nvSpPr>
        <p:spPr>
          <a:xfrm>
            <a:off x="794046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C8F5F5-299F-491C-B094-5FF55772A680}"/>
              </a:ext>
            </a:extLst>
          </p:cNvPr>
          <p:cNvSpPr/>
          <p:nvPr/>
        </p:nvSpPr>
        <p:spPr>
          <a:xfrm>
            <a:off x="7574708" y="296431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7C8ACF3-6BFF-49DD-BDCF-3174FCF77BD1}"/>
              </a:ext>
            </a:extLst>
          </p:cNvPr>
          <p:cNvSpPr/>
          <p:nvPr/>
        </p:nvSpPr>
        <p:spPr>
          <a:xfrm>
            <a:off x="775758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78AD6D3-2779-4391-A497-484F68A2A2C4}"/>
              </a:ext>
            </a:extLst>
          </p:cNvPr>
          <p:cNvSpPr/>
          <p:nvPr/>
        </p:nvSpPr>
        <p:spPr>
          <a:xfrm>
            <a:off x="794046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7121E56-FDE3-4B02-95DD-58436746D81F}"/>
              </a:ext>
            </a:extLst>
          </p:cNvPr>
          <p:cNvSpPr/>
          <p:nvPr/>
        </p:nvSpPr>
        <p:spPr>
          <a:xfrm>
            <a:off x="757470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FBE4572-3760-4B25-B23A-B30E5CBB4A04}"/>
              </a:ext>
            </a:extLst>
          </p:cNvPr>
          <p:cNvSpPr/>
          <p:nvPr/>
        </p:nvSpPr>
        <p:spPr>
          <a:xfrm>
            <a:off x="775758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EFFF9DC-11F4-4D3B-AC37-E9BF343C4F43}"/>
              </a:ext>
            </a:extLst>
          </p:cNvPr>
          <p:cNvSpPr/>
          <p:nvPr/>
        </p:nvSpPr>
        <p:spPr>
          <a:xfrm>
            <a:off x="794046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7AD8623-D250-43B5-B267-36CD57B61831}"/>
              </a:ext>
            </a:extLst>
          </p:cNvPr>
          <p:cNvSpPr/>
          <p:nvPr/>
        </p:nvSpPr>
        <p:spPr>
          <a:xfrm>
            <a:off x="694876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6FB3D7E-1396-4D9C-9C8B-8E94090ADBCA}"/>
              </a:ext>
            </a:extLst>
          </p:cNvPr>
          <p:cNvSpPr/>
          <p:nvPr/>
        </p:nvSpPr>
        <p:spPr>
          <a:xfrm>
            <a:off x="713164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2373790-627E-463F-B327-2833C731AEB6}"/>
              </a:ext>
            </a:extLst>
          </p:cNvPr>
          <p:cNvSpPr/>
          <p:nvPr/>
        </p:nvSpPr>
        <p:spPr>
          <a:xfrm>
            <a:off x="731452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97CC56-7F18-476C-A9A1-3360FBA7C788}"/>
              </a:ext>
            </a:extLst>
          </p:cNvPr>
          <p:cNvSpPr/>
          <p:nvPr/>
        </p:nvSpPr>
        <p:spPr>
          <a:xfrm>
            <a:off x="694876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1B3BA2B-D189-418A-90E6-3E79914CD401}"/>
              </a:ext>
            </a:extLst>
          </p:cNvPr>
          <p:cNvSpPr/>
          <p:nvPr/>
        </p:nvSpPr>
        <p:spPr>
          <a:xfrm>
            <a:off x="713164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E0C70E-D893-432B-82BF-36C00BDAAFC0}"/>
              </a:ext>
            </a:extLst>
          </p:cNvPr>
          <p:cNvSpPr/>
          <p:nvPr/>
        </p:nvSpPr>
        <p:spPr>
          <a:xfrm>
            <a:off x="731452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9EE118D-7961-4034-87F5-AD637A1FC6C2}"/>
              </a:ext>
            </a:extLst>
          </p:cNvPr>
          <p:cNvSpPr/>
          <p:nvPr/>
        </p:nvSpPr>
        <p:spPr>
          <a:xfrm>
            <a:off x="853856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5BE0FA1-30BA-47E4-9CE8-B4DB147C9046}"/>
              </a:ext>
            </a:extLst>
          </p:cNvPr>
          <p:cNvSpPr/>
          <p:nvPr/>
        </p:nvSpPr>
        <p:spPr>
          <a:xfrm>
            <a:off x="872144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8D5A035-AFFE-4DB3-A011-4604CC0DF9AD}"/>
              </a:ext>
            </a:extLst>
          </p:cNvPr>
          <p:cNvSpPr/>
          <p:nvPr/>
        </p:nvSpPr>
        <p:spPr>
          <a:xfrm>
            <a:off x="8904323" y="4343985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551DBFB-22F3-4F3A-9712-5FFD42E4854C}"/>
              </a:ext>
            </a:extLst>
          </p:cNvPr>
          <p:cNvSpPr/>
          <p:nvPr/>
        </p:nvSpPr>
        <p:spPr>
          <a:xfrm>
            <a:off x="8123348" y="26975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26AA9F5-F5B5-4F98-87D6-EEE63DC3D4DD}"/>
              </a:ext>
            </a:extLst>
          </p:cNvPr>
          <p:cNvSpPr/>
          <p:nvPr/>
        </p:nvSpPr>
        <p:spPr>
          <a:xfrm>
            <a:off x="8123348" y="2964314"/>
            <a:ext cx="18288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6966770-F7C2-4719-8253-E50EEA6CA55E}"/>
              </a:ext>
            </a:extLst>
          </p:cNvPr>
          <p:cNvSpPr/>
          <p:nvPr/>
        </p:nvSpPr>
        <p:spPr>
          <a:xfrm>
            <a:off x="8123348" y="2437833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A5B4D78-5CA4-47AC-AD35-D2D05CEB3364}"/>
              </a:ext>
            </a:extLst>
          </p:cNvPr>
          <p:cNvSpPr/>
          <p:nvPr/>
        </p:nvSpPr>
        <p:spPr>
          <a:xfrm>
            <a:off x="6765885" y="4522916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12671E8-52F5-4C6A-8B0D-48293EEDB7FF}"/>
              </a:ext>
            </a:extLst>
          </p:cNvPr>
          <p:cNvSpPr/>
          <p:nvPr/>
        </p:nvSpPr>
        <p:spPr>
          <a:xfrm>
            <a:off x="6765885" y="4263164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75FCAA0-9D84-4680-AE3B-92F531DDA87C}"/>
              </a:ext>
            </a:extLst>
          </p:cNvPr>
          <p:cNvSpPr/>
          <p:nvPr/>
        </p:nvSpPr>
        <p:spPr>
          <a:xfrm>
            <a:off x="8355683" y="4343985"/>
            <a:ext cx="182880" cy="1828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F392349-F9C7-453E-9DA0-9ABF417C1FEF}"/>
              </a:ext>
            </a:extLst>
          </p:cNvPr>
          <p:cNvSpPr/>
          <p:nvPr/>
        </p:nvSpPr>
        <p:spPr>
          <a:xfrm>
            <a:off x="4495013" y="475853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B9CC9E3F-DE05-4FB7-9012-C2F0B44A7A4F}"/>
              </a:ext>
            </a:extLst>
          </p:cNvPr>
          <p:cNvSpPr/>
          <p:nvPr/>
        </p:nvSpPr>
        <p:spPr>
          <a:xfrm>
            <a:off x="7826145" y="3171825"/>
            <a:ext cx="182880" cy="24829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4FF9B417-6C01-441B-8E5B-967F60E9BFB8}"/>
              </a:ext>
            </a:extLst>
          </p:cNvPr>
          <p:cNvSpPr/>
          <p:nvPr/>
        </p:nvSpPr>
        <p:spPr>
          <a:xfrm>
            <a:off x="8589332" y="475853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361973E6-F004-4BB6-A5D8-1CECCF32D4E4}"/>
              </a:ext>
            </a:extLst>
          </p:cNvPr>
          <p:cNvSpPr/>
          <p:nvPr/>
        </p:nvSpPr>
        <p:spPr>
          <a:xfrm>
            <a:off x="2756938" y="4848994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/>
              <p:nvPr/>
            </p:nvSpPr>
            <p:spPr>
              <a:xfrm>
                <a:off x="4429865" y="4725302"/>
                <a:ext cx="354584" cy="528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4FD30DE-FB04-4D07-93EE-4AA6E01CB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4725302"/>
                <a:ext cx="354584" cy="5284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292C09-CC77-4B9A-ABEC-41393D6618C1}"/>
                  </a:ext>
                </a:extLst>
              </p:cNvPr>
              <p:cNvSpPr/>
              <p:nvPr/>
            </p:nvSpPr>
            <p:spPr>
              <a:xfrm>
                <a:off x="8533709" y="4725302"/>
                <a:ext cx="354584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292C09-CC77-4B9A-ABEC-41393D6618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709" y="4725302"/>
                <a:ext cx="354584" cy="525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40D34D7-DA4D-486C-8D0F-D6CBF558BED7}"/>
                  </a:ext>
                </a:extLst>
              </p:cNvPr>
              <p:cNvSpPr/>
              <p:nvPr/>
            </p:nvSpPr>
            <p:spPr>
              <a:xfrm>
                <a:off x="7771665" y="3146658"/>
                <a:ext cx="354584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40D34D7-DA4D-486C-8D0F-D6CBF558B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665" y="3146658"/>
                <a:ext cx="354584" cy="5266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7FFD11D-0352-47C6-9823-782B03224377}"/>
              </a:ext>
            </a:extLst>
          </p:cNvPr>
          <p:cNvSpPr/>
          <p:nvPr/>
        </p:nvSpPr>
        <p:spPr>
          <a:xfrm>
            <a:off x="3121411" y="4983915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/>
              <p:nvPr/>
            </p:nvSpPr>
            <p:spPr>
              <a:xfrm>
                <a:off x="2698670" y="4808261"/>
                <a:ext cx="712054" cy="546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:r>
                  <a:rPr lang="en-GB" dirty="0">
                    <a:solidFill>
                      <a:srgbClr val="FF0000"/>
                    </a:solidFill>
                    <a:latin typeface="Sassoon Infant Std" panose="020B0503020103030203" pitchFamily="34" charset="0"/>
                  </a:rPr>
                  <a:t>2</a:t>
                </a:r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0657792-6E35-4D61-80CC-2B5C05F42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70" y="4808261"/>
                <a:ext cx="712054" cy="546368"/>
              </a:xfrm>
              <a:prstGeom prst="rect">
                <a:avLst/>
              </a:prstGeom>
              <a:blipFill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EA0C8340-7A07-462F-9565-415FB6AD4942}"/>
              </a:ext>
            </a:extLst>
          </p:cNvPr>
          <p:cNvSpPr/>
          <p:nvPr/>
        </p:nvSpPr>
        <p:spPr>
          <a:xfrm>
            <a:off x="7220814" y="4983080"/>
            <a:ext cx="182880" cy="2402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3120E708-8B09-49A8-8678-705454576316}"/>
                  </a:ext>
                </a:extLst>
              </p:cNvPr>
              <p:cNvSpPr/>
              <p:nvPr/>
            </p:nvSpPr>
            <p:spPr>
              <a:xfrm>
                <a:off x="6802514" y="4808262"/>
                <a:ext cx="692818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:r>
                  <a:rPr lang="en-GB" dirty="0">
                    <a:solidFill>
                      <a:srgbClr val="FF0000"/>
                    </a:solidFill>
                    <a:latin typeface="Sassoon Infant Std" panose="020B0503020103030203" pitchFamily="34" charset="0"/>
                  </a:rPr>
                  <a:t>2</a:t>
                </a:r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3120E708-8B09-49A8-8678-7054545763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514" y="4808262"/>
                <a:ext cx="692818" cy="526619"/>
              </a:xfrm>
              <a:prstGeom prst="rect">
                <a:avLst/>
              </a:prstGeom>
              <a:blipFill>
                <a:blip r:embed="rId8"/>
                <a:stretch>
                  <a:fillRect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66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291</Words>
  <Application>Microsoft Office PowerPoint</Application>
  <PresentationFormat>Widescreen</PresentationFormat>
  <Paragraphs>57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Sassoon Infant Std</vt:lpstr>
      <vt:lpstr>Trebuchet MS</vt:lpstr>
      <vt:lpstr>Office Theme</vt:lpstr>
      <vt:lpstr>Fractions greater than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greater than 1</dc:title>
  <dc:creator>Bekki Conroy</dc:creator>
  <cp:lastModifiedBy>Watson, Craig</cp:lastModifiedBy>
  <cp:revision>5</cp:revision>
  <dcterms:created xsi:type="dcterms:W3CDTF">2021-01-26T06:04:31Z</dcterms:created>
  <dcterms:modified xsi:type="dcterms:W3CDTF">2021-01-26T10:35:50Z</dcterms:modified>
</cp:coreProperties>
</file>