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01A2-FEAC-4E6C-A721-BB0E747014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B1C29F-2F6C-4011-902F-865329CEC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5E1EB1-553A-43D6-B0B6-D9A226FE1386}"/>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5" name="Footer Placeholder 4">
            <a:extLst>
              <a:ext uri="{FF2B5EF4-FFF2-40B4-BE49-F238E27FC236}">
                <a16:creationId xmlns:a16="http://schemas.microsoft.com/office/drawing/2014/main" id="{C6416F30-5CF8-462C-B323-149EF737E1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D47058-5D6A-4DD7-997B-0A3FFC2013D1}"/>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164173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2D92-76CD-4EA1-AEAA-11A847DB9A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01599-4862-41A3-8F76-B05153ED4B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5FC9AF-598E-4E24-B672-A61D27B25347}"/>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5" name="Footer Placeholder 4">
            <a:extLst>
              <a:ext uri="{FF2B5EF4-FFF2-40B4-BE49-F238E27FC236}">
                <a16:creationId xmlns:a16="http://schemas.microsoft.com/office/drawing/2014/main" id="{DEC05479-0ED6-43AF-B8E6-C953AF4B1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CF8C94-1208-445D-AB0B-019832EABC26}"/>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55344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C7801C-2A7A-456D-B805-233A315617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3395F9-3C9D-44ED-967A-1CC8CAA9C5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603C4A-00AA-4B89-BD2C-4CA0AC962CCB}"/>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5" name="Footer Placeholder 4">
            <a:extLst>
              <a:ext uri="{FF2B5EF4-FFF2-40B4-BE49-F238E27FC236}">
                <a16:creationId xmlns:a16="http://schemas.microsoft.com/office/drawing/2014/main" id="{86264B6F-111A-43A8-860D-A56F016B28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876C49-0C74-4691-81EF-48005CB13FE5}"/>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118758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CCC0-B44B-4D15-814B-B81A1BAAD0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3B21D6-EFC4-44A7-8227-DF50B6337C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6F7A5-1476-45C9-A9A2-C98EB6190842}"/>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5" name="Footer Placeholder 4">
            <a:extLst>
              <a:ext uri="{FF2B5EF4-FFF2-40B4-BE49-F238E27FC236}">
                <a16:creationId xmlns:a16="http://schemas.microsoft.com/office/drawing/2014/main" id="{CDAA6578-6BA2-43EF-B87C-8EEB3253F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1BDAC0-67D6-4809-AD45-4CD4EF334AB1}"/>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79917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4BA0-B698-4785-99A0-7145269112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B2FF35-EA1E-408A-B930-2285674D4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E3F37-B57C-47E2-828D-0314176A3372}"/>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5" name="Footer Placeholder 4">
            <a:extLst>
              <a:ext uri="{FF2B5EF4-FFF2-40B4-BE49-F238E27FC236}">
                <a16:creationId xmlns:a16="http://schemas.microsoft.com/office/drawing/2014/main" id="{4E224652-F22D-4A73-9728-A04212EFB8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85CD9-33A8-431E-9389-9C6940EF0221}"/>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55414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7A3E-D360-490A-993E-F6FD8E6325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E32625-D29B-4DDB-BB01-E724875DF0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04BAC4-972F-478B-A900-3306CDD72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5B6111-66BE-403C-AA9D-ABD9FF25B3BB}"/>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6" name="Footer Placeholder 5">
            <a:extLst>
              <a:ext uri="{FF2B5EF4-FFF2-40B4-BE49-F238E27FC236}">
                <a16:creationId xmlns:a16="http://schemas.microsoft.com/office/drawing/2014/main" id="{06ECF3D9-5337-4FD5-91C7-EB69572144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F9286C-DA91-490D-BBBD-58D0B92D242E}"/>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334410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FBD9-FC18-4BA6-ABE7-D831080EE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82544F-4945-4452-B30F-E29B9B020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AE7376-DA12-4E38-B0CF-D5FCC6CBA3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77ED51-4688-41A7-B046-0C941DD069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59FBE5-5756-49E1-BF4F-42DD7C464A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80CEC0-C122-4909-9840-2EF79F57630B}"/>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8" name="Footer Placeholder 7">
            <a:extLst>
              <a:ext uri="{FF2B5EF4-FFF2-40B4-BE49-F238E27FC236}">
                <a16:creationId xmlns:a16="http://schemas.microsoft.com/office/drawing/2014/main" id="{69A383D0-8280-4944-8CB8-FA7FC8105D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CED823-7F52-4CFF-9C7A-DE0BF075B779}"/>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245926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4AD6-6C96-48F6-8DCD-51754DB958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76F895-1ED6-4D03-ABAA-5A98EB17E03D}"/>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4" name="Footer Placeholder 3">
            <a:extLst>
              <a:ext uri="{FF2B5EF4-FFF2-40B4-BE49-F238E27FC236}">
                <a16:creationId xmlns:a16="http://schemas.microsoft.com/office/drawing/2014/main" id="{A8960FDA-DB2F-4F1F-B1B4-BD109A2ABC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1DDD08-1673-4B37-AA1D-DFB9067D26A2}"/>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217006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943D8-2D88-4A55-A5F0-731ABF44962A}"/>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3" name="Footer Placeholder 2">
            <a:extLst>
              <a:ext uri="{FF2B5EF4-FFF2-40B4-BE49-F238E27FC236}">
                <a16:creationId xmlns:a16="http://schemas.microsoft.com/office/drawing/2014/main" id="{90CEF353-DC81-40E4-BC2C-F2171B3EDD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B14C98-2575-47A1-BB95-790B13FB37F3}"/>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277195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5161-A416-4640-8467-10AC687D5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62EFEA-F9D7-4205-8A42-0738ECED2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A78A69-6F74-450A-9A49-63595F0C9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E914E-E4F8-4099-9E21-6848EDE09EF8}"/>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6" name="Footer Placeholder 5">
            <a:extLst>
              <a:ext uri="{FF2B5EF4-FFF2-40B4-BE49-F238E27FC236}">
                <a16:creationId xmlns:a16="http://schemas.microsoft.com/office/drawing/2014/main" id="{9C0E8B2A-CB67-406B-BAAA-F9D8F4ED5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D5D294-40D6-45ED-9B87-71BA3C68102E}"/>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254901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8BC5-659A-4EC4-BF2A-FF11B5414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01472A-809D-4DD5-B6C1-9F661E74F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BC25FA-4C65-4ED7-83E4-4326278C0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BA7D4-0880-4423-8F89-03C7914753A6}"/>
              </a:ext>
            </a:extLst>
          </p:cNvPr>
          <p:cNvSpPr>
            <a:spLocks noGrp="1"/>
          </p:cNvSpPr>
          <p:nvPr>
            <p:ph type="dt" sz="half" idx="10"/>
          </p:nvPr>
        </p:nvSpPr>
        <p:spPr/>
        <p:txBody>
          <a:bodyPr/>
          <a:lstStyle/>
          <a:p>
            <a:fld id="{C0C69FC3-491E-4A17-BA7F-F576CC3F73F7}" type="datetimeFigureOut">
              <a:rPr lang="en-GB" smtClean="0"/>
              <a:t>05/02/2021</a:t>
            </a:fld>
            <a:endParaRPr lang="en-GB"/>
          </a:p>
        </p:txBody>
      </p:sp>
      <p:sp>
        <p:nvSpPr>
          <p:cNvPr id="6" name="Footer Placeholder 5">
            <a:extLst>
              <a:ext uri="{FF2B5EF4-FFF2-40B4-BE49-F238E27FC236}">
                <a16:creationId xmlns:a16="http://schemas.microsoft.com/office/drawing/2014/main" id="{8B7C169F-E2D5-4EEF-ABB2-5B8E0DE496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700235-D13C-4DF1-94D3-7416CD803CF2}"/>
              </a:ext>
            </a:extLst>
          </p:cNvPr>
          <p:cNvSpPr>
            <a:spLocks noGrp="1"/>
          </p:cNvSpPr>
          <p:nvPr>
            <p:ph type="sldNum" sz="quarter" idx="12"/>
          </p:nvPr>
        </p:nvSpPr>
        <p:spPr/>
        <p:txBody>
          <a:bodyPr/>
          <a:lstStyle/>
          <a:p>
            <a:fld id="{6C8636DA-E5AC-48A8-A2AC-AF93294D859C}" type="slidenum">
              <a:rPr lang="en-GB" smtClean="0"/>
              <a:t>‹#›</a:t>
            </a:fld>
            <a:endParaRPr lang="en-GB"/>
          </a:p>
        </p:txBody>
      </p:sp>
    </p:spTree>
    <p:extLst>
      <p:ext uri="{BB962C8B-B14F-4D97-AF65-F5344CB8AC3E}">
        <p14:creationId xmlns:p14="http://schemas.microsoft.com/office/powerpoint/2010/main" val="92513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EBFF18-5D80-4D8A-A2EA-7A2CD122E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466C78-0900-49A9-BCD1-E7A2B45D6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E97DB0-A537-45E8-83FF-25D1C643F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69FC3-491E-4A17-BA7F-F576CC3F73F7}" type="datetimeFigureOut">
              <a:rPr lang="en-GB" smtClean="0"/>
              <a:t>05/02/2021</a:t>
            </a:fld>
            <a:endParaRPr lang="en-GB"/>
          </a:p>
        </p:txBody>
      </p:sp>
      <p:sp>
        <p:nvSpPr>
          <p:cNvPr id="5" name="Footer Placeholder 4">
            <a:extLst>
              <a:ext uri="{FF2B5EF4-FFF2-40B4-BE49-F238E27FC236}">
                <a16:creationId xmlns:a16="http://schemas.microsoft.com/office/drawing/2014/main" id="{FA93BCF1-8F92-4C2F-BDD7-9457EFE27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D3DC94-E31B-4CE8-98A4-D91B624D9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636DA-E5AC-48A8-A2AC-AF93294D859C}" type="slidenum">
              <a:rPr lang="en-GB" smtClean="0"/>
              <a:t>‹#›</a:t>
            </a:fld>
            <a:endParaRPr lang="en-GB"/>
          </a:p>
        </p:txBody>
      </p:sp>
    </p:spTree>
    <p:extLst>
      <p:ext uri="{BB962C8B-B14F-4D97-AF65-F5344CB8AC3E}">
        <p14:creationId xmlns:p14="http://schemas.microsoft.com/office/powerpoint/2010/main" val="348035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4.m4a"/><Relationship Id="rId7"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media5.m4a"/><Relationship Id="rId5" Type="http://schemas.microsoft.com/office/2007/relationships/media" Target="../media/media5.m4a"/><Relationship Id="rId4" Type="http://schemas.openxmlformats.org/officeDocument/2006/relationships/audio" Target="../media/media4.m4a"/><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082F-3A98-4625-8ED6-09E33617DB0E}"/>
              </a:ext>
            </a:extLst>
          </p:cNvPr>
          <p:cNvSpPr>
            <a:spLocks noGrp="1"/>
          </p:cNvSpPr>
          <p:nvPr>
            <p:ph type="ctrTitle"/>
          </p:nvPr>
        </p:nvSpPr>
        <p:spPr/>
        <p:txBody>
          <a:bodyPr/>
          <a:lstStyle/>
          <a:p>
            <a:r>
              <a:rPr lang="en-GB" u="sng" dirty="0">
                <a:latin typeface="Arial" panose="020B0604020202020204" pitchFamily="34" charset="0"/>
                <a:cs typeface="Arial" panose="020B0604020202020204" pitchFamily="34" charset="0"/>
              </a:rPr>
              <a:t>Learning intention – plan an alternative ending</a:t>
            </a:r>
          </a:p>
        </p:txBody>
      </p:sp>
    </p:spTree>
    <p:extLst>
      <p:ext uri="{BB962C8B-B14F-4D97-AF65-F5344CB8AC3E}">
        <p14:creationId xmlns:p14="http://schemas.microsoft.com/office/powerpoint/2010/main" val="265327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B9F5-3D17-47A1-A4B4-C320C45912A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Highway Man</a:t>
            </a:r>
          </a:p>
        </p:txBody>
      </p:sp>
      <p:sp>
        <p:nvSpPr>
          <p:cNvPr id="3" name="Content Placeholder 2">
            <a:extLst>
              <a:ext uri="{FF2B5EF4-FFF2-40B4-BE49-F238E27FC236}">
                <a16:creationId xmlns:a16="http://schemas.microsoft.com/office/drawing/2014/main" id="{4A638B79-E614-4C52-8237-D2BA5366F9FF}"/>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In the Highway Man poem, Bess and The Highway Man both die in the end. Bess gives up her life to save the Highway Man and then he is killed by the King’s men, trying to run away.</a:t>
            </a:r>
          </a:p>
        </p:txBody>
      </p:sp>
      <p:pic>
        <p:nvPicPr>
          <p:cNvPr id="4" name="Highway Man">
            <a:hlinkClick r:id="" action="ppaction://media"/>
            <a:extLst>
              <a:ext uri="{FF2B5EF4-FFF2-40B4-BE49-F238E27FC236}">
                <a16:creationId xmlns:a16="http://schemas.microsoft.com/office/drawing/2014/main" id="{02E250D0-C1B1-4F56-8293-AE22793E88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9000" y="5567363"/>
            <a:ext cx="609600" cy="609600"/>
          </a:xfrm>
          <a:prstGeom prst="rect">
            <a:avLst/>
          </a:prstGeom>
        </p:spPr>
      </p:pic>
    </p:spTree>
    <p:extLst>
      <p:ext uri="{BB962C8B-B14F-4D97-AF65-F5344CB8AC3E}">
        <p14:creationId xmlns:p14="http://schemas.microsoft.com/office/powerpoint/2010/main" val="27975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5169-71BA-4207-98C8-2E050DB6AF73}"/>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Different ending</a:t>
            </a:r>
          </a:p>
        </p:txBody>
      </p:sp>
      <p:sp>
        <p:nvSpPr>
          <p:cNvPr id="3" name="Content Placeholder 2">
            <a:extLst>
              <a:ext uri="{FF2B5EF4-FFF2-40B4-BE49-F238E27FC236}">
                <a16:creationId xmlns:a16="http://schemas.microsoft.com/office/drawing/2014/main" id="{E4272FCB-AF9F-4ABA-9BB7-6E793145BB3B}"/>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You are going to plan a different ending where neither of the characters die.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Use the example on the next slide to help you plan a new ending.</a:t>
            </a:r>
          </a:p>
        </p:txBody>
      </p:sp>
      <p:pic>
        <p:nvPicPr>
          <p:cNvPr id="4" name="ending">
            <a:hlinkClick r:id="" action="ppaction://media"/>
            <a:extLst>
              <a:ext uri="{FF2B5EF4-FFF2-40B4-BE49-F238E27FC236}">
                <a16:creationId xmlns:a16="http://schemas.microsoft.com/office/drawing/2014/main" id="{4C8F14BA-BD5E-4F0C-840F-3CE06272CC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61983" y="5231295"/>
            <a:ext cx="609600" cy="609600"/>
          </a:xfrm>
          <a:prstGeom prst="rect">
            <a:avLst/>
          </a:prstGeom>
        </p:spPr>
      </p:pic>
    </p:spTree>
    <p:extLst>
      <p:ext uri="{BB962C8B-B14F-4D97-AF65-F5344CB8AC3E}">
        <p14:creationId xmlns:p14="http://schemas.microsoft.com/office/powerpoint/2010/main" val="4318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7C3DF7-0C65-46D1-85C4-5AB8261867EA}"/>
              </a:ext>
            </a:extLst>
          </p:cNvPr>
          <p:cNvPicPr>
            <a:picLocks noChangeAspect="1"/>
          </p:cNvPicPr>
          <p:nvPr/>
        </p:nvPicPr>
        <p:blipFill rotWithShape="1">
          <a:blip r:embed="rId8"/>
          <a:srcRect l="11294" t="21892" r="38572" b="12679"/>
          <a:stretch/>
        </p:blipFill>
        <p:spPr>
          <a:xfrm>
            <a:off x="1328057" y="170177"/>
            <a:ext cx="8882743" cy="6517646"/>
          </a:xfrm>
          <a:prstGeom prst="rect">
            <a:avLst/>
          </a:prstGeom>
        </p:spPr>
      </p:pic>
      <p:pic>
        <p:nvPicPr>
          <p:cNvPr id="2" name="plan">
            <a:hlinkClick r:id="" action="ppaction://media"/>
            <a:extLst>
              <a:ext uri="{FF2B5EF4-FFF2-40B4-BE49-F238E27FC236}">
                <a16:creationId xmlns:a16="http://schemas.microsoft.com/office/drawing/2014/main" id="{D1E191D7-4EF0-4586-9845-9EA14DC2CA5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654747" y="805070"/>
            <a:ext cx="609600" cy="609600"/>
          </a:xfrm>
          <a:prstGeom prst="rect">
            <a:avLst/>
          </a:prstGeom>
        </p:spPr>
      </p:pic>
      <p:pic>
        <p:nvPicPr>
          <p:cNvPr id="3" name="plan 2">
            <a:hlinkClick r:id="" action="ppaction://media"/>
            <a:extLst>
              <a:ext uri="{FF2B5EF4-FFF2-40B4-BE49-F238E27FC236}">
                <a16:creationId xmlns:a16="http://schemas.microsoft.com/office/drawing/2014/main" id="{568FE00A-9DA2-4DE7-BBCA-DB6F7E255B1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654747" y="3124200"/>
            <a:ext cx="609600" cy="609600"/>
          </a:xfrm>
          <a:prstGeom prst="rect">
            <a:avLst/>
          </a:prstGeom>
        </p:spPr>
      </p:pic>
      <p:pic>
        <p:nvPicPr>
          <p:cNvPr id="4" name="plan 3">
            <a:hlinkClick r:id="" action="ppaction://media"/>
            <a:extLst>
              <a:ext uri="{FF2B5EF4-FFF2-40B4-BE49-F238E27FC236}">
                <a16:creationId xmlns:a16="http://schemas.microsoft.com/office/drawing/2014/main" id="{9AFC7DA2-4162-46F8-B2D5-FA5D2DD8F53F}"/>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0654747" y="5138530"/>
            <a:ext cx="609600" cy="609600"/>
          </a:xfrm>
          <a:prstGeom prst="rect">
            <a:avLst/>
          </a:prstGeom>
        </p:spPr>
      </p:pic>
    </p:spTree>
    <p:extLst>
      <p:ext uri="{BB962C8B-B14F-4D97-AF65-F5344CB8AC3E}">
        <p14:creationId xmlns:p14="http://schemas.microsoft.com/office/powerpoint/2010/main" val="17819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2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739"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audio>
              <p:cMediaNode vol="80000">
                <p:cTn id="16" fill="hold" display="0">
                  <p:stCondLst>
                    <p:cond delay="indefinite"/>
                  </p:stCondLst>
                  <p:endCondLst>
                    <p:cond evt="onStopAudio" delay="0">
                      <p:tgtEl>
                        <p:sldTgt/>
                      </p:tgtEl>
                    </p:cond>
                  </p:endCondLst>
                </p:cTn>
                <p:tgtEl>
                  <p:spTgt spid="3"/>
                </p:tgtEl>
              </p:cMediaNode>
            </p:audio>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84</Words>
  <Application>Microsoft Office PowerPoint</Application>
  <PresentationFormat>Widescreen</PresentationFormat>
  <Paragraphs>7</Paragraphs>
  <Slides>4</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Learning intention – plan an alternative ending</vt:lpstr>
      <vt:lpstr>The Highway Man</vt:lpstr>
      <vt:lpstr>Different ending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 plan an alternative ending</dc:title>
  <dc:creator>Lincoln-Johnson, Nicola</dc:creator>
  <cp:lastModifiedBy>Lincoln-Johnson, Nicola</cp:lastModifiedBy>
  <cp:revision>2</cp:revision>
  <dcterms:created xsi:type="dcterms:W3CDTF">2021-02-05T13:35:48Z</dcterms:created>
  <dcterms:modified xsi:type="dcterms:W3CDTF">2021-02-05T17:06:29Z</dcterms:modified>
</cp:coreProperties>
</file>