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5A0E-97CB-4784-A6DF-9DE0010B1250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E72A-EFFA-49C7-AA81-D9C4B575B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270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5A0E-97CB-4784-A6DF-9DE0010B1250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E72A-EFFA-49C7-AA81-D9C4B575B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126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5A0E-97CB-4784-A6DF-9DE0010B1250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E72A-EFFA-49C7-AA81-D9C4B575B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477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5A0E-97CB-4784-A6DF-9DE0010B1250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E72A-EFFA-49C7-AA81-D9C4B575B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466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5A0E-97CB-4784-A6DF-9DE0010B1250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E72A-EFFA-49C7-AA81-D9C4B575B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556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5A0E-97CB-4784-A6DF-9DE0010B1250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E72A-EFFA-49C7-AA81-D9C4B575B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830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5A0E-97CB-4784-A6DF-9DE0010B1250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E72A-EFFA-49C7-AA81-D9C4B575B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475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5A0E-97CB-4784-A6DF-9DE0010B1250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E72A-EFFA-49C7-AA81-D9C4B575B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731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5A0E-97CB-4784-A6DF-9DE0010B1250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E72A-EFFA-49C7-AA81-D9C4B575B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121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5A0E-97CB-4784-A6DF-9DE0010B1250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E72A-EFFA-49C7-AA81-D9C4B575B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257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5A0E-97CB-4784-A6DF-9DE0010B1250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E72A-EFFA-49C7-AA81-D9C4B575B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447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B5A0E-97CB-4784-A6DF-9DE0010B1250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FE72A-EFFA-49C7-AA81-D9C4B575B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8341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Statistics</a:t>
            </a:r>
            <a:b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Interpreting Bar Charts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57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What is statistics? </a:t>
            </a:r>
            <a:endParaRPr lang="en-GB" sz="3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Statistics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is collecting and presenting data, usually in the form of graphs. 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What is a bar chart? </a:t>
            </a:r>
          </a:p>
          <a:p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 bar chart shows data in the form of a graph using rectangular bars.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50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Bar Chart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589" y="1727478"/>
            <a:ext cx="6221609" cy="4662631"/>
          </a:xfrm>
        </p:spPr>
      </p:pic>
      <p:sp>
        <p:nvSpPr>
          <p:cNvPr id="6" name="TextBox 5"/>
          <p:cNvSpPr txBox="1"/>
          <p:nvPr/>
        </p:nvSpPr>
        <p:spPr>
          <a:xfrm>
            <a:off x="7850777" y="2155371"/>
            <a:ext cx="355309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This bar chart shows how much fruit was sold. 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vertical line (at the side of the graph) shows the amount sold. This is known as the y axis.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horizontal line (across the bottom of the graph) shows the items that were sold. This is known as the x axis. 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If you look at the red bar, it shows us that 40 apples were sold.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451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13954"/>
            <a:ext cx="9144000" cy="1116215"/>
          </a:xfrm>
        </p:spPr>
        <p:txBody>
          <a:bodyPr/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Bar Chart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555" y="2181497"/>
            <a:ext cx="6275861" cy="398483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223760" y="2455817"/>
            <a:ext cx="390579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Look at the bar chart. </a:t>
            </a:r>
          </a:p>
          <a:p>
            <a:endParaRPr lang="en-GB" sz="2800" dirty="0"/>
          </a:p>
          <a:p>
            <a:r>
              <a:rPr lang="en-GB" sz="2800" dirty="0" smtClean="0"/>
              <a:t>Can you see how many oranges were sold?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246139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7162800" cy="233108"/>
          </a:xfrm>
        </p:spPr>
        <p:txBody>
          <a:bodyPr>
            <a:normAutofit fontScale="90000"/>
          </a:bodyPr>
          <a:lstStyle/>
          <a:p>
            <a:r>
              <a:rPr lang="en-GB" u="sng" dirty="0" smtClean="0"/>
              <a:t>Bar Chart </a:t>
            </a:r>
            <a:endParaRPr lang="en-GB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79" y="1525288"/>
            <a:ext cx="6717999" cy="5034638"/>
          </a:xfrm>
        </p:spPr>
      </p:pic>
      <p:sp>
        <p:nvSpPr>
          <p:cNvPr id="5" name="TextBox 4"/>
          <p:cNvSpPr txBox="1"/>
          <p:nvPr/>
        </p:nvSpPr>
        <p:spPr>
          <a:xfrm>
            <a:off x="7615646" y="2011680"/>
            <a:ext cx="33963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707086" y="2011680"/>
            <a:ext cx="354003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orange bar shows how many oranges were sold. 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If you look closely, the bar is in line with the number 50. Therefore, 50 oranges were sold</a:t>
            </a:r>
            <a:r>
              <a:rPr lang="en-GB" dirty="0" smtClean="0"/>
              <a:t>. 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Now answer the questions on the worksheet. 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457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185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Statistics  Interpreting Bar Charts </vt:lpstr>
      <vt:lpstr>What is statistics? </vt:lpstr>
      <vt:lpstr>Bar Chart </vt:lpstr>
      <vt:lpstr>Bar Chart </vt:lpstr>
      <vt:lpstr>Bar Chart 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Statistics  Interpreting Bar Charts</dc:title>
  <dc:creator>Hall, Christina</dc:creator>
  <cp:lastModifiedBy>Hall, Christina</cp:lastModifiedBy>
  <cp:revision>6</cp:revision>
  <dcterms:created xsi:type="dcterms:W3CDTF">2021-01-26T12:38:14Z</dcterms:created>
  <dcterms:modified xsi:type="dcterms:W3CDTF">2021-01-26T14:20:47Z</dcterms:modified>
</cp:coreProperties>
</file>