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27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2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7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6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3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7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3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12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5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4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5A0E-97CB-4784-A6DF-9DE0010B125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E72A-EFFA-49C7-AA81-D9C4B575B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3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b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Interpreting Bar Charts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5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is statistics? </a:t>
            </a:r>
            <a:endParaRPr lang="en-GB" sz="3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is collecting and presenting data, usually in the form of graphs.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bar chart? </a:t>
            </a: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bar chart shows data in the form of a graph using rectangular bars.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Bar Chart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89" y="1727478"/>
            <a:ext cx="6221609" cy="4662631"/>
          </a:xfrm>
        </p:spPr>
      </p:pic>
      <p:sp>
        <p:nvSpPr>
          <p:cNvPr id="6" name="TextBox 5"/>
          <p:cNvSpPr txBox="1"/>
          <p:nvPr/>
        </p:nvSpPr>
        <p:spPr>
          <a:xfrm>
            <a:off x="7850777" y="2155371"/>
            <a:ext cx="35530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bar chart shows how much fruit was sold.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vertical line (at the side of the graph) shows the amount sold. This is known as the y axis.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horizontal line (across the bottom of the graph) shows the items that were sold. This is known as the x axis.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you look at the red bar, it shows us that 40 apples were sold.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5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3954"/>
            <a:ext cx="9144000" cy="1116215"/>
          </a:xfrm>
        </p:spPr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Bar Chart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55" y="2181497"/>
            <a:ext cx="6275861" cy="3984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23760" y="2455817"/>
            <a:ext cx="39057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Look at the bar chart. </a:t>
            </a:r>
          </a:p>
          <a:p>
            <a:endParaRPr lang="en-GB" sz="2800" dirty="0"/>
          </a:p>
          <a:p>
            <a:r>
              <a:rPr lang="en-GB" sz="2800" dirty="0" smtClean="0"/>
              <a:t>Can you see how many oranges were sold?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4613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162800" cy="233108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Bar Chart 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" y="1525288"/>
            <a:ext cx="6717999" cy="5034638"/>
          </a:xfrm>
        </p:spPr>
      </p:pic>
      <p:sp>
        <p:nvSpPr>
          <p:cNvPr id="5" name="TextBox 4"/>
          <p:cNvSpPr txBox="1"/>
          <p:nvPr/>
        </p:nvSpPr>
        <p:spPr>
          <a:xfrm>
            <a:off x="7615646" y="2011680"/>
            <a:ext cx="339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707086" y="2011680"/>
            <a:ext cx="35400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orange bar shows how many oranges were sold.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look closely, the bar is in line with the number 50. Therefore, 50 oranges were sold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Now answer the questions on the worksheet.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5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Statistics  Interpreting Bar Charts </vt:lpstr>
      <vt:lpstr>What is statistics? </vt:lpstr>
      <vt:lpstr>Bar Chart </vt:lpstr>
      <vt:lpstr>Bar Chart </vt:lpstr>
      <vt:lpstr>Bar Chart 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 Interpreting Bar Charts</dc:title>
  <dc:creator>Hall, Christina</dc:creator>
  <cp:lastModifiedBy>Hall, Christina</cp:lastModifiedBy>
  <cp:revision>6</cp:revision>
  <dcterms:created xsi:type="dcterms:W3CDTF">2021-01-26T12:38:14Z</dcterms:created>
  <dcterms:modified xsi:type="dcterms:W3CDTF">2021-01-26T14:20:47Z</dcterms:modified>
</cp:coreProperties>
</file>