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5" d="100"/>
          <a:sy n="85" d="100"/>
        </p:scale>
        <p:origin x="18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28CCB-0047-4F23-94BA-F49CCC5E1B59}" type="datetimeFigureOut">
              <a:rPr lang="en-GB" smtClean="0"/>
              <a:t>27/02/2021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930EE-BD1E-45E6-9843-9F77733965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05174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28CCB-0047-4F23-94BA-F49CCC5E1B59}" type="datetimeFigureOut">
              <a:rPr lang="en-GB" smtClean="0"/>
              <a:t>27/02/2021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930EE-BD1E-45E6-9843-9F77733965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91982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28CCB-0047-4F23-94BA-F49CCC5E1B59}" type="datetimeFigureOut">
              <a:rPr lang="en-GB" smtClean="0"/>
              <a:t>27/02/2021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930EE-BD1E-45E6-9843-9F77733965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73709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28CCB-0047-4F23-94BA-F49CCC5E1B59}" type="datetimeFigureOut">
              <a:rPr lang="en-GB" smtClean="0"/>
              <a:t>27/02/2021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930EE-BD1E-45E6-9843-9F77733965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82736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28CCB-0047-4F23-94BA-F49CCC5E1B59}" type="datetimeFigureOut">
              <a:rPr lang="en-GB" smtClean="0"/>
              <a:t>27/02/2021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930EE-BD1E-45E6-9843-9F77733965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46680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28CCB-0047-4F23-94BA-F49CCC5E1B59}" type="datetimeFigureOut">
              <a:rPr lang="en-GB" smtClean="0"/>
              <a:t>27/02/2021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930EE-BD1E-45E6-9843-9F77733965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71858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28CCB-0047-4F23-94BA-F49CCC5E1B59}" type="datetimeFigureOut">
              <a:rPr lang="en-GB" smtClean="0"/>
              <a:t>27/02/2021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930EE-BD1E-45E6-9843-9F77733965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06740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28CCB-0047-4F23-94BA-F49CCC5E1B59}" type="datetimeFigureOut">
              <a:rPr lang="en-GB" smtClean="0"/>
              <a:t>27/02/2021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930EE-BD1E-45E6-9843-9F77733965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21176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28CCB-0047-4F23-94BA-F49CCC5E1B59}" type="datetimeFigureOut">
              <a:rPr lang="en-GB" smtClean="0"/>
              <a:t>27/02/2021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930EE-BD1E-45E6-9843-9F77733965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10853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28CCB-0047-4F23-94BA-F49CCC5E1B59}" type="datetimeFigureOut">
              <a:rPr lang="en-GB" smtClean="0"/>
              <a:t>27/02/2021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930EE-BD1E-45E6-9843-9F77733965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18359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28CCB-0047-4F23-94BA-F49CCC5E1B59}" type="datetimeFigureOut">
              <a:rPr lang="en-GB" smtClean="0"/>
              <a:t>27/02/2021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930EE-BD1E-45E6-9843-9F77733965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82975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828CCB-0047-4F23-94BA-F49CCC5E1B59}" type="datetimeFigureOut">
              <a:rPr lang="en-GB" smtClean="0"/>
              <a:t>27/02/2021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D930EE-BD1E-45E6-9843-9F77733965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19945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982134"/>
            <a:ext cx="9144000" cy="3623734"/>
          </a:xfrm>
        </p:spPr>
        <p:txBody>
          <a:bodyPr>
            <a:normAutofit fontScale="90000"/>
          </a:bodyPr>
          <a:lstStyle/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Learning Intention:</a:t>
            </a:r>
            <a:b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To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multiply decimal numbers with two decimal places with a whole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number. </a:t>
            </a:r>
            <a:endParaRPr lang="en-GB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46015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9451" y="444137"/>
            <a:ext cx="11247120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When multiplying numbers with 2 decimal places by a 1 digit number it is similar to when we multiply whole numbers however, we must remember to put the decimal point in the correct place. </a:t>
            </a:r>
          </a:p>
          <a:p>
            <a:r>
              <a:rPr lang="en-GB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For example,</a:t>
            </a:r>
          </a:p>
          <a:p>
            <a:endParaRPr lang="en-GB" sz="2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  3.67</a:t>
            </a:r>
          </a:p>
          <a:p>
            <a:r>
              <a:rPr lang="en-GB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X    9</a:t>
            </a:r>
          </a:p>
          <a:p>
            <a:r>
              <a:rPr lang="en-GB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33.03</a:t>
            </a:r>
          </a:p>
          <a:p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  6   6</a:t>
            </a:r>
          </a:p>
          <a:p>
            <a:r>
              <a:rPr lang="en-GB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This is similar to multiplying 367 by 9 but with 3.67 x 9 we must put the decimal point in the answer to show 2 decimal places. </a:t>
            </a:r>
          </a:p>
          <a:p>
            <a:endParaRPr lang="en-GB" sz="2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Try these: </a:t>
            </a:r>
          </a:p>
          <a:p>
            <a:endParaRPr lang="en-GB" sz="2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6.89 x 3 =</a:t>
            </a:r>
          </a:p>
          <a:p>
            <a:r>
              <a:rPr lang="en-GB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4.75 x 5 = </a:t>
            </a:r>
            <a:endParaRPr lang="en-GB" sz="2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600891" y="3122023"/>
            <a:ext cx="796835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 flipH="1" flipV="1">
            <a:off x="600891" y="3513909"/>
            <a:ext cx="796835" cy="1306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560617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5577" y="182880"/>
            <a:ext cx="10933612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500" dirty="0">
                <a:latin typeface="Arial" panose="020B0604020202020204" pitchFamily="34" charset="0"/>
                <a:cs typeface="Arial" panose="020B0604020202020204" pitchFamily="34" charset="0"/>
              </a:rPr>
              <a:t>6.89 x 3 </a:t>
            </a:r>
            <a:r>
              <a:rPr lang="en-GB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=     6.89</a:t>
            </a:r>
          </a:p>
          <a:p>
            <a:r>
              <a:rPr lang="en-GB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x     3</a:t>
            </a:r>
          </a:p>
          <a:p>
            <a:r>
              <a:rPr lang="en-GB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20.67</a:t>
            </a:r>
            <a:endParaRPr lang="en-GB" sz="2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  2  2</a:t>
            </a:r>
          </a:p>
          <a:p>
            <a:endParaRPr lang="en-GB" sz="2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5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4.75 </a:t>
            </a:r>
            <a:r>
              <a:rPr lang="en-GB" sz="2500" dirty="0">
                <a:latin typeface="Arial" panose="020B0604020202020204" pitchFamily="34" charset="0"/>
                <a:cs typeface="Arial" panose="020B0604020202020204" pitchFamily="34" charset="0"/>
              </a:rPr>
              <a:t>x 5 = </a:t>
            </a:r>
            <a:r>
              <a:rPr lang="en-GB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     4.75</a:t>
            </a:r>
          </a:p>
          <a:p>
            <a:r>
              <a:rPr lang="en-GB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x     5</a:t>
            </a:r>
          </a:p>
          <a:p>
            <a:r>
              <a:rPr lang="en-GB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20.75</a:t>
            </a:r>
          </a:p>
          <a:p>
            <a:r>
              <a:rPr lang="en-GB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</a:t>
            </a: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5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Using this method, complete the questions on the worksheet. </a:t>
            </a:r>
            <a:endParaRPr lang="en-GB" sz="2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2259874" y="1018903"/>
            <a:ext cx="84908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2390503" y="3605349"/>
            <a:ext cx="718457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" name="Straight Connector 3"/>
          <p:cNvCxnSpPr/>
          <p:nvPr/>
        </p:nvCxnSpPr>
        <p:spPr>
          <a:xfrm flipH="1">
            <a:off x="2390503" y="1358537"/>
            <a:ext cx="718457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H="1">
            <a:off x="2390503" y="3971109"/>
            <a:ext cx="718457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434498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125</Words>
  <Application>Microsoft Office PowerPoint</Application>
  <PresentationFormat>Widescreen</PresentationFormat>
  <Paragraphs>27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Learning Intention:  To multiply decimal numbers with two decimal places with a whole number. </vt:lpstr>
      <vt:lpstr>PowerPoint Presentation</vt:lpstr>
      <vt:lpstr>PowerPoint Presentation</vt:lpstr>
    </vt:vector>
  </TitlesOfParts>
  <Company>International House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LI: To multiply numbers with 2 decimal places by 1 digit numbers.</dc:title>
  <dc:creator>Hall, Christina</dc:creator>
  <cp:lastModifiedBy>Linda Hall</cp:lastModifiedBy>
  <cp:revision>6</cp:revision>
  <dcterms:created xsi:type="dcterms:W3CDTF">2021-02-24T14:06:56Z</dcterms:created>
  <dcterms:modified xsi:type="dcterms:W3CDTF">2021-02-27T22:20:49Z</dcterms:modified>
</cp:coreProperties>
</file>