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51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19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37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2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66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18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67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11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8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83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29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9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82134"/>
            <a:ext cx="9144000" cy="362373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multiply decimal numbers with two decimal places with a whole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number.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0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9451" y="444137"/>
            <a:ext cx="1124712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When multiplying numbers with 2 decimal places by a 1 digit number it is similar to when we multiply whole numbers however, we must remember to put the decimal point in the correct place. 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example,</a:t>
            </a: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3.67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X    9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33.03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6   6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similar to multiplying 367 by 9 but with 3.67 x 9 we must put the decimal point in the answer to show 2 decimal places. </a:t>
            </a: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Try these: </a:t>
            </a: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6.89 x 3 =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4.75 x 5 =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00891" y="3122023"/>
            <a:ext cx="7968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 flipV="1">
            <a:off x="600891" y="3513909"/>
            <a:ext cx="796835" cy="130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06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77" y="182880"/>
            <a:ext cx="109336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6.89 x 3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=     6.89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x     3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20.67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2  2</a:t>
            </a: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4.75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x 5 =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4.75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x     5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20.75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Using this method, complete the questions on the worksheet.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59874" y="1018903"/>
            <a:ext cx="84908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90503" y="3605349"/>
            <a:ext cx="7184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2390503" y="1358537"/>
            <a:ext cx="7184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390503" y="3971109"/>
            <a:ext cx="7184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4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125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Learning Intention:  To multiply decimal numbers with two decimal places with a whole number. </vt:lpstr>
      <vt:lpstr>PowerPoint Presentation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LI: To multiply numbers with 2 decimal places by 1 digit numbers.</dc:title>
  <dc:creator>Hall, Christina</dc:creator>
  <cp:lastModifiedBy>Linda Hall</cp:lastModifiedBy>
  <cp:revision>6</cp:revision>
  <dcterms:created xsi:type="dcterms:W3CDTF">2021-02-24T14:06:56Z</dcterms:created>
  <dcterms:modified xsi:type="dcterms:W3CDTF">2021-02-27T22:20:49Z</dcterms:modified>
</cp:coreProperties>
</file>