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03A2-4F30-469B-973F-C51CECB4804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F4DB-A81C-4AC2-9577-B4D8AE50010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2.png"/><Relationship Id="rId5" Type="http://schemas.microsoft.com/office/2007/relationships/media" Target="../media/media3.WAV"/><Relationship Id="rId10" Type="http://schemas.openxmlformats.org/officeDocument/2006/relationships/image" Target="../media/image1.png"/><Relationship Id="rId4" Type="http://schemas.openxmlformats.org/officeDocument/2006/relationships/audio" Target="../media/media2.WAV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6.WAV"/><Relationship Id="rId1" Type="http://schemas.microsoft.com/office/2007/relationships/media" Target="../media/media16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WAV"/><Relationship Id="rId3" Type="http://schemas.microsoft.com/office/2007/relationships/media" Target="../media/media6.WAV"/><Relationship Id="rId7" Type="http://schemas.microsoft.com/office/2007/relationships/media" Target="../media/media8.WAV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audio" Target="../media/media7.WAV"/><Relationship Id="rId11" Type="http://schemas.openxmlformats.org/officeDocument/2006/relationships/image" Target="../media/image3.png"/><Relationship Id="rId5" Type="http://schemas.microsoft.com/office/2007/relationships/media" Target="../media/media7.WAV"/><Relationship Id="rId10" Type="http://schemas.openxmlformats.org/officeDocument/2006/relationships/image" Target="../media/image4.jpeg"/><Relationship Id="rId4" Type="http://schemas.openxmlformats.org/officeDocument/2006/relationships/audio" Target="../media/media6.WAV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media" Target="../media/media7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audio" Target="../media/media10.WAV"/><Relationship Id="rId5" Type="http://schemas.microsoft.com/office/2007/relationships/media" Target="../media/media10.WAV"/><Relationship Id="rId4" Type="http://schemas.openxmlformats.org/officeDocument/2006/relationships/audio" Target="../media/media7.WAV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media" Target="../media/media6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audio" Target="../media/media12.WAV"/><Relationship Id="rId5" Type="http://schemas.microsoft.com/office/2007/relationships/media" Target="../media/media12.WAV"/><Relationship Id="rId4" Type="http://schemas.openxmlformats.org/officeDocument/2006/relationships/audio" Target="../media/media6.WAV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5.WAV"/><Relationship Id="rId1" Type="http://schemas.microsoft.com/office/2007/relationships/media" Target="../media/media15.WAV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273630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Today we are going to look at different sized objects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mall</a:t>
            </a:r>
          </a:p>
          <a:p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edium</a:t>
            </a:r>
          </a:p>
          <a:p>
            <a:pPr algn="r"/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ig</a:t>
            </a:r>
          </a:p>
          <a:p>
            <a:pPr algn="r"/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 smtClean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395536" y="6110064"/>
            <a:ext cx="504056" cy="504056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1907704" y="3645024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2" cstate="print"/>
          <a:stretch>
            <a:fillRect/>
          </a:stretch>
        </p:blipFill>
        <p:spPr>
          <a:xfrm>
            <a:off x="4499992" y="414908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7380312" y="48691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5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8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24036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Hope you have had fun looking for things that are different sizes.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Big, medium and small.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539552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Spoons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C:\Users\Sandra Jepson\Desktop\bears\spoon.jpg"/>
          <p:cNvPicPr>
            <a:picLocks noGrp="1" noChangeAspect="1" noChangeArrowheads="1"/>
          </p:cNvPicPr>
          <p:nvPr>
            <p:ph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268760"/>
            <a:ext cx="3303810" cy="3600399"/>
          </a:xfrm>
          <a:prstGeom prst="rect">
            <a:avLst/>
          </a:prstGeom>
          <a:noFill/>
        </p:spPr>
      </p:pic>
      <p:pic>
        <p:nvPicPr>
          <p:cNvPr id="1027" name="Picture 3" descr="C:\Users\Sandra Jepson\Desktop\bears\spoo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3501008"/>
            <a:ext cx="1440160" cy="14401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11560" y="494116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      big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508518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        small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170080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       medium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14" name="Picture 2" descr="C:\Users\Sandra Jepson\Desktop\bears\spoo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2204864"/>
            <a:ext cx="2160240" cy="2592288"/>
          </a:xfrm>
          <a:prstGeom prst="rect">
            <a:avLst/>
          </a:prstGeom>
          <a:noFill/>
        </p:spPr>
      </p:pic>
      <p:pic>
        <p:nvPicPr>
          <p:cNvPr id="1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5724128" y="764704"/>
            <a:ext cx="304800" cy="304800"/>
          </a:xfrm>
          <a:prstGeom prst="rect">
            <a:avLst/>
          </a:prstGeom>
        </p:spPr>
      </p:pic>
      <p:pic>
        <p:nvPicPr>
          <p:cNvPr id="17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1547664" y="5445224"/>
            <a:ext cx="304800" cy="304800"/>
          </a:xfrm>
          <a:prstGeom prst="rect">
            <a:avLst/>
          </a:prstGeom>
        </p:spPr>
      </p:pic>
      <p:pic>
        <p:nvPicPr>
          <p:cNvPr id="18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5004048" y="1772816"/>
            <a:ext cx="304800" cy="304800"/>
          </a:xfrm>
          <a:prstGeom prst="rect">
            <a:avLst/>
          </a:prstGeom>
        </p:spPr>
      </p:pic>
      <p:pic>
        <p:nvPicPr>
          <p:cNvPr id="19" name="Recorded Soun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7092280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6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18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53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Can you find 1 small spoon and show someone in your house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andra Jepson\Desktop\bears\spoo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988840"/>
            <a:ext cx="2655738" cy="2304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450912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     small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67544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Bowls</a:t>
            </a:r>
            <a:endParaRPr lang="en-GB" dirty="0"/>
          </a:p>
        </p:txBody>
      </p:sp>
      <p:pic>
        <p:nvPicPr>
          <p:cNvPr id="2051" name="Picture 3" descr="C:\Users\Sandra Jepson\Desktop\bears\bowl.pn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088" y="2492896"/>
            <a:ext cx="2790825" cy="1638300"/>
          </a:xfrm>
          <a:prstGeom prst="rect">
            <a:avLst/>
          </a:prstGeom>
          <a:noFill/>
        </p:spPr>
      </p:pic>
      <p:pic>
        <p:nvPicPr>
          <p:cNvPr id="6" name="Picture 3" descr="C:\Users\Sandra Jepson\Desktop\bears\bow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4725144"/>
            <a:ext cx="2088232" cy="1225856"/>
          </a:xfrm>
          <a:prstGeom prst="rect">
            <a:avLst/>
          </a:prstGeom>
          <a:noFill/>
        </p:spPr>
      </p:pic>
      <p:pic>
        <p:nvPicPr>
          <p:cNvPr id="7" name="Picture 3" descr="C:\Users\Sandra Jepson\Desktop\bears\bow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772816"/>
            <a:ext cx="4067944" cy="23880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71600" y="42210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        big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609329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  small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42210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          medium 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1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2555776" y="4221088"/>
            <a:ext cx="304800" cy="3048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7668344" y="4221088"/>
            <a:ext cx="304800" cy="304800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514806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6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1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78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Can you find 2 big bowls and show someone in your house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3" descr="C:\Users\Sandra Jepson\Desktop\bears\bow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4950042" cy="3096344"/>
          </a:xfrm>
          <a:prstGeom prst="rect">
            <a:avLst/>
          </a:prstGeom>
          <a:noFill/>
        </p:spPr>
      </p:pic>
      <p:pic>
        <p:nvPicPr>
          <p:cNvPr id="7" name="Picture 3" descr="C:\Users\Sandra Jepson\Desktop\bears\bow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761656"/>
            <a:ext cx="4932040" cy="30963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59632" y="4941168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           big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11560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8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Chairs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 descr="C:\Users\Sandra Jepson\Desktop\bears\daddys chair.jp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35564" y="2204864"/>
            <a:ext cx="2512700" cy="2592288"/>
          </a:xfrm>
          <a:prstGeom prst="rect">
            <a:avLst/>
          </a:prstGeom>
          <a:noFill/>
        </p:spPr>
      </p:pic>
      <p:pic>
        <p:nvPicPr>
          <p:cNvPr id="3075" name="Picture 3" descr="C:\Users\Sandra Jepson\Desktop\bears\daddys chai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2204864"/>
            <a:ext cx="1312937" cy="1354523"/>
          </a:xfrm>
          <a:prstGeom prst="rect">
            <a:avLst/>
          </a:prstGeom>
          <a:noFill/>
        </p:spPr>
      </p:pic>
      <p:pic>
        <p:nvPicPr>
          <p:cNvPr id="3076" name="Picture 4" descr="C:\Users\Sandra Jepson\Desktop\bears\daddys chai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2204864"/>
            <a:ext cx="3489862" cy="36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580526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          big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4221088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           medium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3284985"/>
            <a:ext cx="1907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           small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5580112" y="5517232"/>
            <a:ext cx="304800" cy="3048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2915816" y="6093296"/>
            <a:ext cx="304800" cy="3048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7812360" y="45091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1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6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21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Can you find 3 medium chairs and show someone in your house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icture 2" descr="C:\Users\Sandra Jepson\Desktop\bears\daddys chair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564904"/>
            <a:ext cx="2105025" cy="2171700"/>
          </a:xfrm>
          <a:prstGeom prst="rect">
            <a:avLst/>
          </a:prstGeom>
          <a:noFill/>
        </p:spPr>
      </p:pic>
      <p:pic>
        <p:nvPicPr>
          <p:cNvPr id="9" name="Picture 2" descr="C:\Users\Sandra Jepson\Desktop\bears\daddys cha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636912"/>
            <a:ext cx="2105025" cy="2171700"/>
          </a:xfrm>
          <a:prstGeom prst="rect">
            <a:avLst/>
          </a:prstGeom>
          <a:noFill/>
        </p:spPr>
      </p:pic>
      <p:pic>
        <p:nvPicPr>
          <p:cNvPr id="10" name="Picture 2" descr="C:\Users\Sandra Jepson\Desktop\bears\daddys cha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708920"/>
            <a:ext cx="2105025" cy="21717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699792" y="515719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     medium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1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9553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Some bears are big, medium and small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098" name="Picture 2" descr="C:\Users\Sandra Jepson\Desktop\bears\baby bear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149080"/>
            <a:ext cx="1220687" cy="1817762"/>
          </a:xfrm>
          <a:prstGeom prst="rect">
            <a:avLst/>
          </a:prstGeom>
          <a:noFill/>
        </p:spPr>
      </p:pic>
      <p:pic>
        <p:nvPicPr>
          <p:cNvPr id="4099" name="Picture 3" descr="C:\Users\Sandra Jepson\Desktop\bears\daddy be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628800"/>
            <a:ext cx="4029506" cy="2671738"/>
          </a:xfrm>
          <a:prstGeom prst="rect">
            <a:avLst/>
          </a:prstGeom>
          <a:noFill/>
        </p:spPr>
      </p:pic>
      <p:pic>
        <p:nvPicPr>
          <p:cNvPr id="6" name="Picture 5" descr="56 Un-Bear-Ably Cute Momma Bears Teaching Their Teddy Bears How To Bear |  Bored Pand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077072"/>
            <a:ext cx="2736304" cy="195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228184" y="234888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big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7092280" y="6021288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   small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3347864" y="5733256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medium</a:t>
            </a:r>
            <a:endParaRPr lang="en-GB" sz="2800" dirty="0"/>
          </a:p>
        </p:txBody>
      </p:sp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395536" y="6254080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9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Can you find 1 small bear or toy and show someone in your house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andra Jepson\Desktop\bears\baby bear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5700" y="2558256"/>
            <a:ext cx="1752600" cy="26098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67944" y="5229200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 small</a:t>
            </a:r>
            <a:endParaRPr lang="en-GB" sz="2400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6754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117</Words>
  <Application>Microsoft Office PowerPoint</Application>
  <PresentationFormat>On-screen Show (4:3)</PresentationFormat>
  <Paragraphs>29</Paragraphs>
  <Slides>10</Slides>
  <Notes>0</Notes>
  <HiddenSlides>0</HiddenSlides>
  <MMClips>20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Today we are going to look at different sized objects</vt:lpstr>
      <vt:lpstr>Spoons</vt:lpstr>
      <vt:lpstr>Can you find 1 small spoon and show someone in your house</vt:lpstr>
      <vt:lpstr>Bowls</vt:lpstr>
      <vt:lpstr>Can you find 2 big bowls and show someone in your house</vt:lpstr>
      <vt:lpstr>Chairs</vt:lpstr>
      <vt:lpstr>Can you find 3 medium chairs and show someone in your house </vt:lpstr>
      <vt:lpstr>Some bears are big, medium and small</vt:lpstr>
      <vt:lpstr>Can you find 1 small bear or toy and show someone in your house</vt:lpstr>
      <vt:lpstr>Hope you have had fun looking for things that are different sizes. Big, medium and small.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help me find some things that Goldilocks and th</dc:title>
  <dc:creator>Sandra Jepson</dc:creator>
  <cp:lastModifiedBy>Linda Hall</cp:lastModifiedBy>
  <cp:revision>26</cp:revision>
  <dcterms:created xsi:type="dcterms:W3CDTF">2021-01-20T17:49:21Z</dcterms:created>
  <dcterms:modified xsi:type="dcterms:W3CDTF">2021-01-24T19:15:49Z</dcterms:modified>
</cp:coreProperties>
</file>