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11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C03A2-4F30-469B-973F-C51CECB48040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EF4DB-A81C-4AC2-9577-B4D8AE50010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C03A2-4F30-469B-973F-C51CECB48040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EF4DB-A81C-4AC2-9577-B4D8AE50010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C03A2-4F30-469B-973F-C51CECB48040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EF4DB-A81C-4AC2-9577-B4D8AE50010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C03A2-4F30-469B-973F-C51CECB48040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EF4DB-A81C-4AC2-9577-B4D8AE50010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C03A2-4F30-469B-973F-C51CECB48040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EF4DB-A81C-4AC2-9577-B4D8AE50010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C03A2-4F30-469B-973F-C51CECB48040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EF4DB-A81C-4AC2-9577-B4D8AE50010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C03A2-4F30-469B-973F-C51CECB48040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EF4DB-A81C-4AC2-9577-B4D8AE50010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C03A2-4F30-469B-973F-C51CECB48040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EF4DB-A81C-4AC2-9577-B4D8AE50010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C03A2-4F30-469B-973F-C51CECB48040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EF4DB-A81C-4AC2-9577-B4D8AE50010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C03A2-4F30-469B-973F-C51CECB48040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EF4DB-A81C-4AC2-9577-B4D8AE50010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C03A2-4F30-469B-973F-C51CECB48040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EF4DB-A81C-4AC2-9577-B4D8AE50010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C03A2-4F30-469B-973F-C51CECB48040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9EF4DB-A81C-4AC2-9577-B4D8AE50010E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audio" Target="../media/media4.WAV"/><Relationship Id="rId3" Type="http://schemas.microsoft.com/office/2007/relationships/media" Target="../media/media2.WAV"/><Relationship Id="rId7" Type="http://schemas.microsoft.com/office/2007/relationships/media" Target="../media/media4.WAV"/><Relationship Id="rId12" Type="http://schemas.openxmlformats.org/officeDocument/2006/relationships/image" Target="../media/image3.png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audio" Target="../media/media3.WAV"/><Relationship Id="rId11" Type="http://schemas.openxmlformats.org/officeDocument/2006/relationships/image" Target="../media/image2.png"/><Relationship Id="rId5" Type="http://schemas.microsoft.com/office/2007/relationships/media" Target="../media/media3.WAV"/><Relationship Id="rId10" Type="http://schemas.openxmlformats.org/officeDocument/2006/relationships/image" Target="../media/image1.png"/><Relationship Id="rId4" Type="http://schemas.openxmlformats.org/officeDocument/2006/relationships/audio" Target="../media/media2.WAV"/><Relationship Id="rId9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6.WAV"/><Relationship Id="rId1" Type="http://schemas.microsoft.com/office/2007/relationships/media" Target="../media/media16.WAV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audio" Target="../media/media8.WAV"/><Relationship Id="rId3" Type="http://schemas.microsoft.com/office/2007/relationships/media" Target="../media/media6.WAV"/><Relationship Id="rId7" Type="http://schemas.microsoft.com/office/2007/relationships/media" Target="../media/media8.WAV"/><Relationship Id="rId2" Type="http://schemas.openxmlformats.org/officeDocument/2006/relationships/audio" Target="../media/media5.WAV"/><Relationship Id="rId1" Type="http://schemas.microsoft.com/office/2007/relationships/media" Target="../media/media5.WAV"/><Relationship Id="rId6" Type="http://schemas.openxmlformats.org/officeDocument/2006/relationships/audio" Target="../media/media7.WAV"/><Relationship Id="rId11" Type="http://schemas.openxmlformats.org/officeDocument/2006/relationships/image" Target="../media/image3.png"/><Relationship Id="rId5" Type="http://schemas.microsoft.com/office/2007/relationships/media" Target="../media/media7.WAV"/><Relationship Id="rId10" Type="http://schemas.openxmlformats.org/officeDocument/2006/relationships/image" Target="../media/image4.jpeg"/><Relationship Id="rId4" Type="http://schemas.openxmlformats.org/officeDocument/2006/relationships/audio" Target="../media/media6.WAV"/><Relationship Id="rId9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WAV"/><Relationship Id="rId1" Type="http://schemas.microsoft.com/office/2007/relationships/media" Target="../media/media9.WAV"/><Relationship Id="rId5" Type="http://schemas.openxmlformats.org/officeDocument/2006/relationships/image" Target="../media/image3.pn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microsoft.com/office/2007/relationships/media" Target="../media/media7.WAV"/><Relationship Id="rId7" Type="http://schemas.openxmlformats.org/officeDocument/2006/relationships/slideLayout" Target="../slideLayouts/slideLayout2.xml"/><Relationship Id="rId2" Type="http://schemas.openxmlformats.org/officeDocument/2006/relationships/audio" Target="../media/media6.WAV"/><Relationship Id="rId1" Type="http://schemas.microsoft.com/office/2007/relationships/media" Target="../media/media6.WAV"/><Relationship Id="rId6" Type="http://schemas.openxmlformats.org/officeDocument/2006/relationships/audio" Target="../media/media10.WAV"/><Relationship Id="rId5" Type="http://schemas.microsoft.com/office/2007/relationships/media" Target="../media/media10.WAV"/><Relationship Id="rId4" Type="http://schemas.openxmlformats.org/officeDocument/2006/relationships/audio" Target="../media/media7.WAV"/><Relationship Id="rId9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WAV"/><Relationship Id="rId1" Type="http://schemas.microsoft.com/office/2007/relationships/media" Target="../media/media11.WAV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microsoft.com/office/2007/relationships/media" Target="../media/media6.WAV"/><Relationship Id="rId7" Type="http://schemas.openxmlformats.org/officeDocument/2006/relationships/slideLayout" Target="../slideLayouts/slideLayout2.xml"/><Relationship Id="rId2" Type="http://schemas.openxmlformats.org/officeDocument/2006/relationships/audio" Target="../media/media7.WAV"/><Relationship Id="rId1" Type="http://schemas.microsoft.com/office/2007/relationships/media" Target="../media/media7.WAV"/><Relationship Id="rId6" Type="http://schemas.openxmlformats.org/officeDocument/2006/relationships/audio" Target="../media/media12.WAV"/><Relationship Id="rId5" Type="http://schemas.microsoft.com/office/2007/relationships/media" Target="../media/media12.WAV"/><Relationship Id="rId4" Type="http://schemas.openxmlformats.org/officeDocument/2006/relationships/audio" Target="../media/media6.WAV"/><Relationship Id="rId9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3.WAV"/><Relationship Id="rId1" Type="http://schemas.microsoft.com/office/2007/relationships/media" Target="../media/media13.WAV"/><Relationship Id="rId5" Type="http://schemas.openxmlformats.org/officeDocument/2006/relationships/image" Target="../media/image3.png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3.png"/><Relationship Id="rId2" Type="http://schemas.openxmlformats.org/officeDocument/2006/relationships/audio" Target="../media/media14.WAV"/><Relationship Id="rId1" Type="http://schemas.microsoft.com/office/2007/relationships/media" Target="../media/media14.WAV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5.WAV"/><Relationship Id="rId1" Type="http://schemas.microsoft.com/office/2007/relationships/media" Target="../media/media15.WAV"/><Relationship Id="rId5" Type="http://schemas.openxmlformats.org/officeDocument/2006/relationships/image" Target="../media/image3.pn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7772400" cy="2736304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Comic Sans MS" pitchFamily="66" charset="0"/>
              </a:rPr>
              <a:t>Today we are going to look at different sized objects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68960"/>
            <a:ext cx="6400800" cy="2569840"/>
          </a:xfrm>
        </p:spPr>
        <p:txBody>
          <a:bodyPr/>
          <a:lstStyle/>
          <a:p>
            <a:pPr algn="l"/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>s</a:t>
            </a:r>
            <a:r>
              <a:rPr lang="en-GB" dirty="0" smtClean="0">
                <a:solidFill>
                  <a:schemeClr val="tx1"/>
                </a:solidFill>
                <a:latin typeface="Comic Sans MS" pitchFamily="66" charset="0"/>
              </a:rPr>
              <a:t>mall</a:t>
            </a:r>
          </a:p>
          <a:p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>m</a:t>
            </a:r>
            <a:r>
              <a:rPr lang="en-GB" dirty="0" smtClean="0">
                <a:solidFill>
                  <a:schemeClr val="tx1"/>
                </a:solidFill>
                <a:latin typeface="Comic Sans MS" pitchFamily="66" charset="0"/>
              </a:rPr>
              <a:t>edium</a:t>
            </a:r>
          </a:p>
          <a:p>
            <a:pPr algn="r"/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>b</a:t>
            </a:r>
            <a:r>
              <a:rPr lang="en-GB" dirty="0" smtClean="0">
                <a:solidFill>
                  <a:schemeClr val="tx1"/>
                </a:solidFill>
                <a:latin typeface="Comic Sans MS" pitchFamily="66" charset="0"/>
              </a:rPr>
              <a:t>ig</a:t>
            </a:r>
          </a:p>
          <a:p>
            <a:pPr algn="r"/>
            <a:endParaRPr lang="en-GB" dirty="0" smtClean="0">
              <a:solidFill>
                <a:schemeClr val="tx1"/>
              </a:solidFill>
              <a:latin typeface="Comic Sans MS" pitchFamily="66" charset="0"/>
            </a:endParaRPr>
          </a:p>
          <a:p>
            <a:endParaRPr lang="en-GB" dirty="0" smtClean="0"/>
          </a:p>
        </p:txBody>
      </p:sp>
      <p:pic>
        <p:nvPicPr>
          <p:cNvPr id="4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0" cstate="print"/>
          <a:stretch>
            <a:fillRect/>
          </a:stretch>
        </p:blipFill>
        <p:spPr>
          <a:xfrm>
            <a:off x="395536" y="6110064"/>
            <a:ext cx="504056" cy="504056"/>
          </a:xfrm>
          <a:prstGeom prst="rect">
            <a:avLst/>
          </a:prstGeom>
        </p:spPr>
      </p:pic>
      <p:pic>
        <p:nvPicPr>
          <p:cNvPr id="5" name="Recorded Sound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1" cstate="print"/>
          <a:stretch>
            <a:fillRect/>
          </a:stretch>
        </p:blipFill>
        <p:spPr>
          <a:xfrm>
            <a:off x="1907704" y="3645024"/>
            <a:ext cx="304800" cy="304800"/>
          </a:xfrm>
          <a:prstGeom prst="rect">
            <a:avLst/>
          </a:prstGeom>
        </p:spPr>
      </p:pic>
      <p:pic>
        <p:nvPicPr>
          <p:cNvPr id="6" name="Recorded Sound">
            <a:hlinkClick r:id="" action="ppaction://media"/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12" cstate="print"/>
          <a:stretch>
            <a:fillRect/>
          </a:stretch>
        </p:blipFill>
        <p:spPr>
          <a:xfrm>
            <a:off x="4499992" y="4149080"/>
            <a:ext cx="304800" cy="304800"/>
          </a:xfrm>
          <a:prstGeom prst="rect">
            <a:avLst/>
          </a:prstGeom>
        </p:spPr>
      </p:pic>
      <p:pic>
        <p:nvPicPr>
          <p:cNvPr id="8" name="Recorded Sound">
            <a:hlinkClick r:id="" action="ppaction://media"/>
          </p:cNvPr>
          <p:cNvPicPr>
            <a:picLocks noChangeAspect="1"/>
          </p:cNvPicPr>
          <p:nvPr>
            <a:audioFile r:link="rId8"/>
            <p:extLst>
              <p:ext uri="{DAA4B4D4-6D71-4841-9C94-3DE7FCFB9230}">
                <p14:media xmlns:p14="http://schemas.microsoft.com/office/powerpoint/2010/main" r:embed="rId7"/>
              </p:ext>
            </p:extLst>
          </p:nvPr>
        </p:nvPicPr>
        <p:blipFill>
          <a:blip r:embed="rId10" cstate="print"/>
          <a:stretch>
            <a:fillRect/>
          </a:stretch>
        </p:blipFill>
        <p:spPr>
          <a:xfrm>
            <a:off x="7380312" y="486916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73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324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359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4" dur="3818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>
                <p:cTn id="2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908720"/>
            <a:ext cx="8229600" cy="3240360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Comic Sans MS" pitchFamily="66" charset="0"/>
              </a:rPr>
              <a:t>Hope you have had fun looking for things that are different sizes.</a:t>
            </a:r>
            <a:br>
              <a:rPr lang="en-GB" dirty="0" smtClean="0">
                <a:latin typeface="Comic Sans MS" pitchFamily="66" charset="0"/>
              </a:rPr>
            </a:br>
            <a:r>
              <a:rPr lang="en-GB" dirty="0" smtClean="0">
                <a:latin typeface="Comic Sans MS" pitchFamily="66" charset="0"/>
              </a:rPr>
              <a:t>Big, medium and small.</a:t>
            </a:r>
            <a:endParaRPr lang="en-GB" dirty="0">
              <a:latin typeface="Comic Sans MS" pitchFamily="66" charset="0"/>
            </a:endParaRPr>
          </a:p>
        </p:txBody>
      </p:sp>
      <p:pic>
        <p:nvPicPr>
          <p:cNvPr id="4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 cstate="print"/>
          <a:stretch>
            <a:fillRect/>
          </a:stretch>
        </p:blipFill>
        <p:spPr>
          <a:xfrm>
            <a:off x="539552" y="5877272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36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itchFamily="66" charset="0"/>
              </a:rPr>
              <a:t>Spoons</a:t>
            </a:r>
            <a:endParaRPr lang="en-GB" dirty="0">
              <a:latin typeface="Comic Sans MS" pitchFamily="66" charset="0"/>
            </a:endParaRPr>
          </a:p>
        </p:txBody>
      </p:sp>
      <p:pic>
        <p:nvPicPr>
          <p:cNvPr id="1026" name="Picture 2" descr="C:\Users\Sandra Jepson\Desktop\bears\spoon.jpg"/>
          <p:cNvPicPr>
            <a:picLocks noGrp="1" noChangeAspect="1" noChangeArrowheads="1"/>
          </p:cNvPicPr>
          <p:nvPr>
            <p:ph idx="1"/>
          </p:nvPr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0" y="1268760"/>
            <a:ext cx="3303810" cy="3600399"/>
          </a:xfrm>
          <a:prstGeom prst="rect">
            <a:avLst/>
          </a:prstGeom>
          <a:noFill/>
        </p:spPr>
      </p:pic>
      <p:pic>
        <p:nvPicPr>
          <p:cNvPr id="1027" name="Picture 3" descr="C:\Users\Sandra Jepson\Desktop\bears\spoon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444208" y="3501008"/>
            <a:ext cx="1440160" cy="1440160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611560" y="4941168"/>
            <a:ext cx="24482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itchFamily="66" charset="0"/>
              </a:rPr>
              <a:t> </a:t>
            </a:r>
            <a:r>
              <a:rPr lang="en-GB" sz="2000" dirty="0" smtClean="0">
                <a:latin typeface="Comic Sans MS" pitchFamily="66" charset="0"/>
              </a:rPr>
              <a:t>         big</a:t>
            </a:r>
            <a:endParaRPr lang="en-GB" sz="2000" dirty="0">
              <a:latin typeface="Comic Sans MS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868144" y="5085184"/>
            <a:ext cx="24482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itchFamily="66" charset="0"/>
              </a:rPr>
              <a:t> </a:t>
            </a:r>
            <a:r>
              <a:rPr lang="en-GB" sz="2000" dirty="0" smtClean="0">
                <a:latin typeface="Comic Sans MS" pitchFamily="66" charset="0"/>
              </a:rPr>
              <a:t>           small</a:t>
            </a:r>
            <a:endParaRPr lang="en-GB" sz="2000" dirty="0">
              <a:latin typeface="Comic Sans MS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059832" y="1700808"/>
            <a:ext cx="28803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itchFamily="66" charset="0"/>
              </a:rPr>
              <a:t> </a:t>
            </a:r>
            <a:r>
              <a:rPr lang="en-GB" sz="2000" dirty="0" smtClean="0">
                <a:latin typeface="Comic Sans MS" pitchFamily="66" charset="0"/>
              </a:rPr>
              <a:t>          medium</a:t>
            </a:r>
            <a:endParaRPr lang="en-GB" sz="2000" dirty="0">
              <a:latin typeface="Comic Sans MS" pitchFamily="66" charset="0"/>
            </a:endParaRPr>
          </a:p>
        </p:txBody>
      </p:sp>
      <p:pic>
        <p:nvPicPr>
          <p:cNvPr id="14" name="Picture 2" descr="C:\Users\Sandra Jepson\Desktop\bears\spoon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419872" y="2204864"/>
            <a:ext cx="2160240" cy="2592288"/>
          </a:xfrm>
          <a:prstGeom prst="rect">
            <a:avLst/>
          </a:prstGeom>
          <a:noFill/>
        </p:spPr>
      </p:pic>
      <p:pic>
        <p:nvPicPr>
          <p:cNvPr id="16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1" cstate="print"/>
          <a:stretch>
            <a:fillRect/>
          </a:stretch>
        </p:blipFill>
        <p:spPr>
          <a:xfrm>
            <a:off x="5724128" y="764704"/>
            <a:ext cx="304800" cy="304800"/>
          </a:xfrm>
          <a:prstGeom prst="rect">
            <a:avLst/>
          </a:prstGeom>
        </p:spPr>
      </p:pic>
      <p:pic>
        <p:nvPicPr>
          <p:cNvPr id="17" name="Recorded Sound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1" cstate="print"/>
          <a:stretch>
            <a:fillRect/>
          </a:stretch>
        </p:blipFill>
        <p:spPr>
          <a:xfrm>
            <a:off x="1547664" y="5445224"/>
            <a:ext cx="304800" cy="304800"/>
          </a:xfrm>
          <a:prstGeom prst="rect">
            <a:avLst/>
          </a:prstGeom>
        </p:spPr>
      </p:pic>
      <p:pic>
        <p:nvPicPr>
          <p:cNvPr id="18" name="Recorded Sound">
            <a:hlinkClick r:id="" action="ppaction://media"/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11" cstate="print"/>
          <a:stretch>
            <a:fillRect/>
          </a:stretch>
        </p:blipFill>
        <p:spPr>
          <a:xfrm>
            <a:off x="5004048" y="1772816"/>
            <a:ext cx="304800" cy="304800"/>
          </a:xfrm>
          <a:prstGeom prst="rect">
            <a:avLst/>
          </a:prstGeom>
        </p:spPr>
      </p:pic>
      <p:pic>
        <p:nvPicPr>
          <p:cNvPr id="19" name="Recorded Sound">
            <a:hlinkClick r:id="" action="ppaction://media"/>
          </p:cNvPr>
          <p:cNvPicPr>
            <a:picLocks noChangeAspect="1"/>
          </p:cNvPicPr>
          <p:nvPr>
            <a:audioFile r:link="rId8"/>
            <p:extLst>
              <p:ext uri="{DAA4B4D4-6D71-4841-9C94-3DE7FCFB9230}">
                <p14:media xmlns:p14="http://schemas.microsoft.com/office/powerpoint/2010/main" r:embed="rId7"/>
              </p:ext>
            </p:extLst>
          </p:nvPr>
        </p:nvPicPr>
        <p:blipFill>
          <a:blip r:embed="rId11" cstate="print"/>
          <a:stretch>
            <a:fillRect/>
          </a:stretch>
        </p:blipFill>
        <p:spPr>
          <a:xfrm>
            <a:off x="7092280" y="558924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48" fill="hold"/>
                                        <p:tgtEl>
                                          <p:spTgt spid="1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6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3268" fill="hold"/>
                                        <p:tgtEl>
                                          <p:spTgt spid="1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7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3118" fill="hold"/>
                                        <p:tgtEl>
                                          <p:spTgt spid="1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audio>
              <p:cMediaNode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8"/>
                </p:tgtEl>
              </p:cMediaNode>
            </p:audio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4" dur="2538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audio>
              <p:cMediaNode>
                <p:cTn id="2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9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latin typeface="Comic Sans MS" pitchFamily="66" charset="0"/>
              </a:rPr>
              <a:t>Can you find 1 small spoon and show someone in your house</a:t>
            </a:r>
            <a:endParaRPr lang="en-GB" dirty="0">
              <a:latin typeface="Comic Sans MS" pitchFamily="66" charset="0"/>
            </a:endParaRPr>
          </a:p>
        </p:txBody>
      </p:sp>
      <p:pic>
        <p:nvPicPr>
          <p:cNvPr id="4" name="Picture 2" descr="C:\Users\Sandra Jepson\Desktop\bears\spoon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15816" y="1988840"/>
            <a:ext cx="2655738" cy="230425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843808" y="4509120"/>
            <a:ext cx="2448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itchFamily="66" charset="0"/>
              </a:rPr>
              <a:t> </a:t>
            </a:r>
            <a:r>
              <a:rPr lang="en-GB" sz="2400" dirty="0" smtClean="0">
                <a:latin typeface="Comic Sans MS" pitchFamily="66" charset="0"/>
              </a:rPr>
              <a:t>           small</a:t>
            </a:r>
            <a:endParaRPr lang="en-GB" sz="2400" dirty="0">
              <a:latin typeface="Comic Sans MS" pitchFamily="66" charset="0"/>
            </a:endParaRPr>
          </a:p>
        </p:txBody>
      </p:sp>
      <p:pic>
        <p:nvPicPr>
          <p:cNvPr id="7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 cstate="print"/>
          <a:stretch>
            <a:fillRect/>
          </a:stretch>
        </p:blipFill>
        <p:spPr>
          <a:xfrm>
            <a:off x="467544" y="6093296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29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Bowls</a:t>
            </a:r>
            <a:endParaRPr lang="en-GB" dirty="0"/>
          </a:p>
        </p:txBody>
      </p:sp>
      <p:pic>
        <p:nvPicPr>
          <p:cNvPr id="2051" name="Picture 3" descr="C:\Users\Sandra Jepson\Desktop\bears\bowl.png"/>
          <p:cNvPicPr>
            <a:picLocks noGrp="1" noChangeAspect="1" noChangeArrowheads="1"/>
          </p:cNvPicPr>
          <p:nvPr>
            <p:ph idx="1"/>
          </p:nvPr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364088" y="2492896"/>
            <a:ext cx="2790825" cy="1638300"/>
          </a:xfrm>
          <a:prstGeom prst="rect">
            <a:avLst/>
          </a:prstGeom>
          <a:noFill/>
        </p:spPr>
      </p:pic>
      <p:pic>
        <p:nvPicPr>
          <p:cNvPr id="6" name="Picture 3" descr="C:\Users\Sandra Jepson\Desktop\bears\bowl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563888" y="4725144"/>
            <a:ext cx="2088232" cy="1225856"/>
          </a:xfrm>
          <a:prstGeom prst="rect">
            <a:avLst/>
          </a:prstGeom>
          <a:noFill/>
        </p:spPr>
      </p:pic>
      <p:pic>
        <p:nvPicPr>
          <p:cNvPr id="7" name="Picture 3" descr="C:\Users\Sandra Jepson\Desktop\bears\bowl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1772816"/>
            <a:ext cx="4067944" cy="2388008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971600" y="4221088"/>
            <a:ext cx="24482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itchFamily="66" charset="0"/>
              </a:rPr>
              <a:t> </a:t>
            </a:r>
            <a:r>
              <a:rPr lang="en-GB" sz="2000" dirty="0" smtClean="0">
                <a:latin typeface="Comic Sans MS" pitchFamily="66" charset="0"/>
              </a:rPr>
              <a:t>           big</a:t>
            </a:r>
            <a:endParaRPr lang="en-GB" sz="2000" dirty="0"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63888" y="6093296"/>
            <a:ext cx="24482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Comic Sans MS" pitchFamily="66" charset="0"/>
              </a:rPr>
              <a:t>         small</a:t>
            </a:r>
            <a:endParaRPr lang="en-GB" sz="2000" dirty="0">
              <a:latin typeface="Comic Sans MS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652120" y="4221088"/>
            <a:ext cx="24482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Comic Sans MS" pitchFamily="66" charset="0"/>
              </a:rPr>
              <a:t>          medium </a:t>
            </a:r>
            <a:endParaRPr lang="en-GB" sz="2000" dirty="0">
              <a:latin typeface="Comic Sans MS" pitchFamily="66" charset="0"/>
            </a:endParaRPr>
          </a:p>
        </p:txBody>
      </p:sp>
      <p:pic>
        <p:nvPicPr>
          <p:cNvPr id="12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9" cstate="print"/>
          <a:stretch>
            <a:fillRect/>
          </a:stretch>
        </p:blipFill>
        <p:spPr>
          <a:xfrm>
            <a:off x="2555776" y="4221088"/>
            <a:ext cx="304800" cy="304800"/>
          </a:xfrm>
          <a:prstGeom prst="rect">
            <a:avLst/>
          </a:prstGeom>
        </p:spPr>
      </p:pic>
      <p:pic>
        <p:nvPicPr>
          <p:cNvPr id="13" name="Recorded Sound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9" cstate="print"/>
          <a:stretch>
            <a:fillRect/>
          </a:stretch>
        </p:blipFill>
        <p:spPr>
          <a:xfrm>
            <a:off x="7668344" y="4221088"/>
            <a:ext cx="304800" cy="304800"/>
          </a:xfrm>
          <a:prstGeom prst="rect">
            <a:avLst/>
          </a:prstGeom>
        </p:spPr>
      </p:pic>
      <p:pic>
        <p:nvPicPr>
          <p:cNvPr id="14" name="Recorded Sound">
            <a:hlinkClick r:id="" action="ppaction://media"/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9" cstate="print"/>
          <a:stretch>
            <a:fillRect/>
          </a:stretch>
        </p:blipFill>
        <p:spPr>
          <a:xfrm>
            <a:off x="5148064" y="6165304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68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3118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2788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audio>
              <p:cMediaNode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latin typeface="Comic Sans MS" pitchFamily="66" charset="0"/>
              </a:rPr>
              <a:t>Can you find 2 big bowls and show someone in your house</a:t>
            </a:r>
            <a:endParaRPr lang="en-GB" dirty="0">
              <a:latin typeface="Comic Sans MS" pitchFamily="66" charset="0"/>
            </a:endParaRPr>
          </a:p>
        </p:txBody>
      </p:sp>
      <p:pic>
        <p:nvPicPr>
          <p:cNvPr id="5" name="Picture 3" descr="C:\Users\Sandra Jepson\Desktop\bears\bowl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556792"/>
            <a:ext cx="4950042" cy="3096344"/>
          </a:xfrm>
          <a:prstGeom prst="rect">
            <a:avLst/>
          </a:prstGeom>
          <a:noFill/>
        </p:spPr>
      </p:pic>
      <p:pic>
        <p:nvPicPr>
          <p:cNvPr id="7" name="Picture 3" descr="C:\Users\Sandra Jepson\Desktop\bears\bowl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11960" y="3761656"/>
            <a:ext cx="4932040" cy="3096344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1259632" y="4941168"/>
            <a:ext cx="34563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Comic Sans MS" pitchFamily="66" charset="0"/>
              </a:rPr>
              <a:t> </a:t>
            </a:r>
            <a:r>
              <a:rPr lang="en-GB" sz="4000" dirty="0" smtClean="0">
                <a:latin typeface="Comic Sans MS" pitchFamily="66" charset="0"/>
              </a:rPr>
              <a:t>           big</a:t>
            </a:r>
            <a:endParaRPr lang="en-GB" sz="4000" dirty="0">
              <a:latin typeface="Comic Sans MS" pitchFamily="66" charset="0"/>
            </a:endParaRPr>
          </a:p>
        </p:txBody>
      </p:sp>
      <p:pic>
        <p:nvPicPr>
          <p:cNvPr id="10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 cstate="print"/>
          <a:stretch>
            <a:fillRect/>
          </a:stretch>
        </p:blipFill>
        <p:spPr>
          <a:xfrm>
            <a:off x="611560" y="6165304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788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Comic Sans MS" pitchFamily="66" charset="0"/>
              </a:rPr>
              <a:t>Chairs</a:t>
            </a:r>
            <a:endParaRPr lang="en-GB" dirty="0">
              <a:latin typeface="Comic Sans MS" pitchFamily="66" charset="0"/>
            </a:endParaRPr>
          </a:p>
        </p:txBody>
      </p:sp>
      <p:pic>
        <p:nvPicPr>
          <p:cNvPr id="3074" name="Picture 2" descr="C:\Users\Sandra Jepson\Desktop\bears\daddys chair.jpg"/>
          <p:cNvPicPr>
            <a:picLocks noGrp="1" noChangeAspect="1" noChangeArrowheads="1"/>
          </p:cNvPicPr>
          <p:nvPr>
            <p:ph idx="1"/>
          </p:nvPr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435564" y="2204864"/>
            <a:ext cx="2512700" cy="2592288"/>
          </a:xfrm>
          <a:prstGeom prst="rect">
            <a:avLst/>
          </a:prstGeom>
          <a:noFill/>
        </p:spPr>
      </p:pic>
      <p:pic>
        <p:nvPicPr>
          <p:cNvPr id="3075" name="Picture 3" descr="C:\Users\Sandra Jepson\Desktop\bears\daddys chair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236296" y="2204864"/>
            <a:ext cx="1312937" cy="1354523"/>
          </a:xfrm>
          <a:prstGeom prst="rect">
            <a:avLst/>
          </a:prstGeom>
          <a:noFill/>
        </p:spPr>
      </p:pic>
      <p:pic>
        <p:nvPicPr>
          <p:cNvPr id="3076" name="Picture 4" descr="C:\Users\Sandra Jepson\Desktop\bears\daddys chair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39552" y="2204864"/>
            <a:ext cx="3489862" cy="36004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79512" y="5805264"/>
            <a:ext cx="34563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Comic Sans MS" pitchFamily="66" charset="0"/>
              </a:rPr>
              <a:t> </a:t>
            </a:r>
            <a:r>
              <a:rPr lang="en-GB" sz="4000" dirty="0" smtClean="0">
                <a:latin typeface="Comic Sans MS" pitchFamily="66" charset="0"/>
              </a:rPr>
              <a:t>          big</a:t>
            </a:r>
            <a:endParaRPr lang="en-GB" sz="4000" dirty="0">
              <a:latin typeface="Comic Sans MS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88024" y="4221088"/>
            <a:ext cx="31683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Comic Sans MS" pitchFamily="66" charset="0"/>
              </a:rPr>
              <a:t> </a:t>
            </a:r>
            <a:r>
              <a:rPr lang="en-GB" sz="4000" dirty="0" smtClean="0">
                <a:latin typeface="Comic Sans MS" pitchFamily="66" charset="0"/>
              </a:rPr>
              <a:t>           medium</a:t>
            </a:r>
            <a:endParaRPr lang="en-GB" sz="4000" dirty="0"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36296" y="3284985"/>
            <a:ext cx="190770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Comic Sans MS" pitchFamily="66" charset="0"/>
              </a:rPr>
              <a:t> </a:t>
            </a:r>
            <a:r>
              <a:rPr lang="en-GB" sz="4000" dirty="0" smtClean="0">
                <a:latin typeface="Comic Sans MS" pitchFamily="66" charset="0"/>
              </a:rPr>
              <a:t>           small</a:t>
            </a:r>
            <a:endParaRPr lang="en-GB" sz="4000" dirty="0">
              <a:latin typeface="Comic Sans MS" pitchFamily="66" charset="0"/>
            </a:endParaRPr>
          </a:p>
        </p:txBody>
      </p:sp>
      <p:pic>
        <p:nvPicPr>
          <p:cNvPr id="10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9" cstate="print"/>
          <a:stretch>
            <a:fillRect/>
          </a:stretch>
        </p:blipFill>
        <p:spPr>
          <a:xfrm>
            <a:off x="5580112" y="5517232"/>
            <a:ext cx="304800" cy="304800"/>
          </a:xfrm>
          <a:prstGeom prst="rect">
            <a:avLst/>
          </a:prstGeom>
        </p:spPr>
      </p:pic>
      <p:pic>
        <p:nvPicPr>
          <p:cNvPr id="11" name="Recorded Sound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9" cstate="print"/>
          <a:stretch>
            <a:fillRect/>
          </a:stretch>
        </p:blipFill>
        <p:spPr>
          <a:xfrm>
            <a:off x="2915816" y="6093296"/>
            <a:ext cx="304800" cy="304800"/>
          </a:xfrm>
          <a:prstGeom prst="rect">
            <a:avLst/>
          </a:prstGeom>
        </p:spPr>
      </p:pic>
      <p:pic>
        <p:nvPicPr>
          <p:cNvPr id="13" name="Recorded Sound">
            <a:hlinkClick r:id="" action="ppaction://media"/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9" cstate="print"/>
          <a:stretch>
            <a:fillRect/>
          </a:stretch>
        </p:blipFill>
        <p:spPr>
          <a:xfrm>
            <a:off x="7812360" y="450912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118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3268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3218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audio>
              <p:cMediaNode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210146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Comic Sans MS" pitchFamily="66" charset="0"/>
              </a:rPr>
              <a:t>Can you find 3 medium chairs and show someone in your house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pic>
        <p:nvPicPr>
          <p:cNvPr id="7" name="Picture 2" descr="C:\Users\Sandra Jepson\Desktop\bears\daddys chair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3568" y="2564904"/>
            <a:ext cx="2105025" cy="2171700"/>
          </a:xfrm>
          <a:prstGeom prst="rect">
            <a:avLst/>
          </a:prstGeom>
          <a:noFill/>
        </p:spPr>
      </p:pic>
      <p:pic>
        <p:nvPicPr>
          <p:cNvPr id="9" name="Picture 2" descr="C:\Users\Sandra Jepson\Desktop\bears\daddys chair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3848" y="2636912"/>
            <a:ext cx="2105025" cy="2171700"/>
          </a:xfrm>
          <a:prstGeom prst="rect">
            <a:avLst/>
          </a:prstGeom>
          <a:noFill/>
        </p:spPr>
      </p:pic>
      <p:pic>
        <p:nvPicPr>
          <p:cNvPr id="10" name="Picture 2" descr="C:\Users\Sandra Jepson\Desktop\bears\daddys chair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8144" y="2708920"/>
            <a:ext cx="2105025" cy="2171700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2699792" y="5157192"/>
            <a:ext cx="2448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itchFamily="66" charset="0"/>
              </a:rPr>
              <a:t> </a:t>
            </a:r>
            <a:r>
              <a:rPr lang="en-GB" sz="2400" dirty="0" smtClean="0">
                <a:latin typeface="Comic Sans MS" pitchFamily="66" charset="0"/>
              </a:rPr>
              <a:t>           medium</a:t>
            </a:r>
            <a:endParaRPr lang="en-GB" sz="2400" dirty="0">
              <a:latin typeface="Comic Sans MS" pitchFamily="66" charset="0"/>
            </a:endParaRPr>
          </a:p>
        </p:txBody>
      </p:sp>
      <p:pic>
        <p:nvPicPr>
          <p:cNvPr id="15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 cstate="print"/>
          <a:stretch>
            <a:fillRect/>
          </a:stretch>
        </p:blipFill>
        <p:spPr>
          <a:xfrm>
            <a:off x="395536" y="6165304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368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latin typeface="Comic Sans MS" pitchFamily="66" charset="0"/>
              </a:rPr>
              <a:t>Some bears are big, medium and small</a:t>
            </a:r>
            <a:endParaRPr lang="en-GB" dirty="0">
              <a:latin typeface="Comic Sans MS" pitchFamily="66" charset="0"/>
            </a:endParaRPr>
          </a:p>
        </p:txBody>
      </p:sp>
      <p:pic>
        <p:nvPicPr>
          <p:cNvPr id="4098" name="Picture 2" descr="C:\Users\Sandra Jepson\Desktop\bears\baby bear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80312" y="4149080"/>
            <a:ext cx="1220687" cy="1817762"/>
          </a:xfrm>
          <a:prstGeom prst="rect">
            <a:avLst/>
          </a:prstGeom>
          <a:noFill/>
        </p:spPr>
      </p:pic>
      <p:pic>
        <p:nvPicPr>
          <p:cNvPr id="4099" name="Picture 3" descr="C:\Users\Sandra Jepson\Desktop\bears\daddy bear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339752" y="1628800"/>
            <a:ext cx="4029506" cy="2671738"/>
          </a:xfrm>
          <a:prstGeom prst="rect">
            <a:avLst/>
          </a:prstGeom>
          <a:noFill/>
        </p:spPr>
      </p:pic>
      <p:pic>
        <p:nvPicPr>
          <p:cNvPr id="6" name="Picture 5" descr="56 Un-Bear-Ably Cute Momma Bears Teaching Their Teddy Bears How To Bear |  Bored Panda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1560" y="4077072"/>
            <a:ext cx="2736304" cy="195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6228184" y="2348880"/>
            <a:ext cx="15121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itchFamily="66" charset="0"/>
              </a:rPr>
              <a:t>big</a:t>
            </a:r>
            <a:endParaRPr lang="en-GB" sz="2800" dirty="0"/>
          </a:p>
        </p:txBody>
      </p:sp>
      <p:sp>
        <p:nvSpPr>
          <p:cNvPr id="8" name="Rectangle 7"/>
          <p:cNvSpPr/>
          <p:nvPr/>
        </p:nvSpPr>
        <p:spPr>
          <a:xfrm>
            <a:off x="7092280" y="6021288"/>
            <a:ext cx="15121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itchFamily="66" charset="0"/>
              </a:rPr>
              <a:t>   small</a:t>
            </a:r>
            <a:endParaRPr lang="en-GB" sz="2800" dirty="0"/>
          </a:p>
        </p:txBody>
      </p:sp>
      <p:sp>
        <p:nvSpPr>
          <p:cNvPr id="9" name="Rectangle 8"/>
          <p:cNvSpPr/>
          <p:nvPr/>
        </p:nvSpPr>
        <p:spPr>
          <a:xfrm>
            <a:off x="3347864" y="5733256"/>
            <a:ext cx="15121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itchFamily="66" charset="0"/>
              </a:rPr>
              <a:t>medium</a:t>
            </a:r>
            <a:endParaRPr lang="en-GB" sz="2800" dirty="0"/>
          </a:p>
        </p:txBody>
      </p:sp>
      <p:pic>
        <p:nvPicPr>
          <p:cNvPr id="10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 cstate="print"/>
          <a:stretch>
            <a:fillRect/>
          </a:stretch>
        </p:blipFill>
        <p:spPr>
          <a:xfrm>
            <a:off x="395536" y="6254080"/>
            <a:ext cx="432048" cy="4320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598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latin typeface="Comic Sans MS" pitchFamily="66" charset="0"/>
              </a:rPr>
              <a:t>Can you find 1 small bear or toy and show someone in your house</a:t>
            </a:r>
            <a:endParaRPr lang="en-GB" dirty="0">
              <a:latin typeface="Comic Sans MS" pitchFamily="66" charset="0"/>
            </a:endParaRPr>
          </a:p>
        </p:txBody>
      </p:sp>
      <p:pic>
        <p:nvPicPr>
          <p:cNvPr id="4" name="Picture 2" descr="C:\Users\Sandra Jepson\Desktop\bears\baby bear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95700" y="2558256"/>
            <a:ext cx="1752600" cy="260985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4067944" y="5229200"/>
            <a:ext cx="11521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 smtClean="0">
                <a:latin typeface="Comic Sans MS" pitchFamily="66" charset="0"/>
              </a:rPr>
              <a:t> small</a:t>
            </a:r>
            <a:endParaRPr lang="en-GB" sz="2400" dirty="0"/>
          </a:p>
        </p:txBody>
      </p:sp>
      <p:pic>
        <p:nvPicPr>
          <p:cNvPr id="7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 cstate="print"/>
          <a:stretch>
            <a:fillRect/>
          </a:stretch>
        </p:blipFill>
        <p:spPr>
          <a:xfrm>
            <a:off x="467544" y="6237312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8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117</Words>
  <Application>Microsoft Office PowerPoint</Application>
  <PresentationFormat>On-screen Show (4:3)</PresentationFormat>
  <Paragraphs>29</Paragraphs>
  <Slides>10</Slides>
  <Notes>0</Notes>
  <HiddenSlides>0</HiddenSlides>
  <MMClips>20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Comic Sans MS</vt:lpstr>
      <vt:lpstr>Office Theme</vt:lpstr>
      <vt:lpstr>Today we are going to look at different sized objects</vt:lpstr>
      <vt:lpstr>Spoons</vt:lpstr>
      <vt:lpstr>Can you find 1 small spoon and show someone in your house</vt:lpstr>
      <vt:lpstr>Bowls</vt:lpstr>
      <vt:lpstr>Can you find 2 big bowls and show someone in your house</vt:lpstr>
      <vt:lpstr>Chairs</vt:lpstr>
      <vt:lpstr>Can you find 3 medium chairs and show someone in your house </vt:lpstr>
      <vt:lpstr>Some bears are big, medium and small</vt:lpstr>
      <vt:lpstr>Can you find 1 small bear or toy and show someone in your house</vt:lpstr>
      <vt:lpstr>Hope you have had fun looking for things that are different sizes. Big, medium and small.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Can you help me find some things that Goldilocks and th</dc:title>
  <dc:creator>Sandra Jepson</dc:creator>
  <cp:lastModifiedBy>Linda Hall</cp:lastModifiedBy>
  <cp:revision>26</cp:revision>
  <dcterms:created xsi:type="dcterms:W3CDTF">2021-01-20T17:49:21Z</dcterms:created>
  <dcterms:modified xsi:type="dcterms:W3CDTF">2021-01-24T19:15:49Z</dcterms:modified>
</cp:coreProperties>
</file>