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392" r:id="rId3"/>
    <p:sldId id="257" r:id="rId4"/>
    <p:sldId id="258" r:id="rId5"/>
    <p:sldId id="259" r:id="rId6"/>
    <p:sldId id="260" r:id="rId7"/>
    <p:sldId id="261" r:id="rId8"/>
    <p:sldId id="3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E49D-8E8F-4282-8E72-8C9DFCBDE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9F3D4-9E02-460B-863F-3AE0930FA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7239-B873-4818-9525-5FF657B2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A5F03-13DC-4BA6-93AE-8F83AA0D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40E0F-FD7A-4008-B4DF-D833E1A9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30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D39A-59E8-40F0-A945-D451BA11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208A6-46BF-45F7-AA0C-4F52FD3FC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C8325-9082-471D-B28E-7D5642FE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A7BFF-D453-4A7B-9D4A-4B644986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D56BA-B545-474D-A9FC-C8D97605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6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3CFA4-5BA3-4FB6-81FC-C7ADBDC07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41398-8A36-4963-B05B-2852A044F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BFB21-D439-4F56-949A-D2454545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156F-902A-49AE-AA50-DD21C9DD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F13E-9B48-4ABC-B75D-0B95ABAD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409C-ADB8-4308-9AB6-A26D4F61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58BEA-6671-41D8-8DD1-B115D3B31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AF48-67B8-4AAC-A689-E81A09EF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D3256-A3A2-4994-9351-2296E5AB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A30B2-BB3B-4F44-BA31-7FE878BD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9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4DDD-9FAE-4B58-82B9-DE117151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9E52F-7EFE-4CFC-9F83-5B9F5765D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B2275-3E53-48DB-8D34-7CBDD585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D23B-E5C2-459C-B4FA-B22F9E45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89D8A-CDEE-4B8A-8AEF-89705C12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0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3F4E-0DDB-44F3-94B5-C81EAFAC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7396E-272E-49E7-872E-5AB15C126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48D45-6E03-4D39-A42D-6A7FEEAB0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28548-3E76-45BF-97EE-58C454FD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636A7-8F65-497C-A9F8-1B4F12CE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F6AF6-91AE-4F4E-BB02-FC42747D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4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40E5-AB5E-4A5E-8F3F-0229C532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7C5FB-5363-4D69-A1DA-89EC618CB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5B77F-0B39-4874-9942-E2C78AEF7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F169E-3AA4-4675-B659-8604E3D5E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5E11D-EA25-4982-96C9-75D81BC4A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4F7FE-23B9-4943-A4F9-9AD97C08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23788-C80C-4E85-9617-727FF9AD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80456-1310-4DF0-8559-F95CCB53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B558-BB99-4933-B268-0BBA5E2B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0DA89-B562-4E11-81C6-EE76755D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2AF61-94F7-42B1-BD29-F14610CF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C958D-796B-40FE-9DA5-DE10D7B8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1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AA312-F65C-4136-8118-BBE58DB3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BDE11-D0AE-43EE-9D67-EF0073F3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579C-F495-4DCB-9DAC-7C860CEF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EB19-CD26-4159-833E-D70F7D9D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B5051-2C9F-4940-84F2-CB1EE9266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206F1-8868-4BF7-86F2-A6FEFC607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B9D10-46F9-4BC2-AA7B-350E2A03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150C9-EC9A-4BDD-AA3B-FE99338D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F306A-671A-49ED-BF4C-4612F63C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7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F5E1-6061-40AC-BD0A-5FA9EFE5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70337-6EB3-49E8-B57E-7D43BF9D1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4B69E-8FC4-4E77-BE24-C4B14F83B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BEDDD-FA29-4301-987C-CA23FE49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431E7-A822-499C-9F26-159DB955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5E157-72BE-4EE5-B042-B6CDCCA6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2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6D746-47E3-48A1-A23B-05E74071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3CAE8-E417-4E21-B66C-C4B43EB99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043B-2011-4A1C-B1F9-86324AC54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ECF5-2296-47A2-8EF0-787980C10F0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70F5F-2DF6-4F27-8779-71FC77555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E20E1-D52D-45F2-9BD1-51DB7B4C7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83C1-8C6B-472E-AA8F-128521C3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2DE1E0F-1111-4118-B9C0-2E69812B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45" y="1431131"/>
            <a:ext cx="8229600" cy="399573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9600" dirty="0">
                <a:latin typeface="Comic Sans MS" panose="030F0702030302020204" pitchFamily="66" charset="0"/>
              </a:rPr>
              <a:t>Green words</a:t>
            </a:r>
            <a:br>
              <a:rPr lang="en-GB" altLang="en-US" sz="9600" dirty="0">
                <a:latin typeface="Comic Sans MS" panose="030F0702030302020204" pitchFamily="66" charset="0"/>
              </a:rPr>
            </a:br>
            <a:r>
              <a:rPr lang="en-GB" altLang="en-US" sz="9600" dirty="0">
                <a:latin typeface="Comic Sans MS" panose="030F0702030302020204" pitchFamily="66" charset="0"/>
              </a:rPr>
              <a:t>Speed Sounds </a:t>
            </a:r>
            <a:br>
              <a:rPr lang="en-GB" altLang="en-US" sz="9600" dirty="0">
                <a:latin typeface="Comic Sans MS" panose="030F0702030302020204" pitchFamily="66" charset="0"/>
              </a:rPr>
            </a:br>
            <a:r>
              <a:rPr lang="en-GB" altLang="en-US" sz="9600" dirty="0">
                <a:latin typeface="Comic Sans MS" panose="030F0702030302020204" pitchFamily="66" charset="0"/>
              </a:rPr>
              <a:t>Set 1.1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883DF08-17CF-4A77-A4DA-1689C04B7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216217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mad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7F25C-287A-4690-A652-4B20A0C9D02A}"/>
              </a:ext>
            </a:extLst>
          </p:cNvPr>
          <p:cNvSpPr txBox="1"/>
          <p:nvPr/>
        </p:nvSpPr>
        <p:spPr>
          <a:xfrm>
            <a:off x="9370132" y="21304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1.1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6E5BC7-B6E9-4BBF-850D-EEB93685E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7022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CA63B5F-497D-495D-9EFD-2BB2B8DEF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216217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sad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D99B5-39B8-48BF-99D5-EBF5080E55FB}"/>
              </a:ext>
            </a:extLst>
          </p:cNvPr>
          <p:cNvSpPr txBox="1"/>
          <p:nvPr/>
        </p:nvSpPr>
        <p:spPr>
          <a:xfrm>
            <a:off x="9370132" y="21304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1.1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11D0C3-D29E-449E-BC9E-31A4AF639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7317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BBDC151-A40D-4BAE-955D-D9B604688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216217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dad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7115F-09BA-42F3-AA42-0DCB67B4E597}"/>
              </a:ext>
            </a:extLst>
          </p:cNvPr>
          <p:cNvSpPr txBox="1"/>
          <p:nvPr/>
        </p:nvSpPr>
        <p:spPr>
          <a:xfrm>
            <a:off x="9506606" y="21304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1.1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B8E44C-9712-47CD-91C6-3E70F54CE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87925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DA14164-F313-4EE1-84C1-7F7D4D853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216217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mat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AE63C-7FD6-41D9-97D7-AA8D9EB8FD28}"/>
              </a:ext>
            </a:extLst>
          </p:cNvPr>
          <p:cNvSpPr txBox="1"/>
          <p:nvPr/>
        </p:nvSpPr>
        <p:spPr>
          <a:xfrm>
            <a:off x="9370132" y="21304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1.1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16DFA8-7D9A-4AD1-9D38-16CA6FCC8A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6137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966EB6F-99FF-46D8-857D-CB53456A3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216217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sat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ACE2C-A49C-4546-9473-235AB4BF9A69}"/>
              </a:ext>
            </a:extLst>
          </p:cNvPr>
          <p:cNvSpPr txBox="1"/>
          <p:nvPr/>
        </p:nvSpPr>
        <p:spPr>
          <a:xfrm>
            <a:off x="9370132" y="21304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1.1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8D868D-F13F-4029-BD64-AF60C4A433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9187" y="4820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0806858-0050-461C-88D5-5482ECF13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216217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 err="1">
                <a:latin typeface="Comic Sans MS" panose="030F0702030302020204" pitchFamily="66" charset="0"/>
              </a:rPr>
              <a:t>sam</a:t>
            </a:r>
            <a:endParaRPr lang="en-GB" altLang="en-US" sz="96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BBB63-A1C3-43D0-9D77-3D50A4082C4C}"/>
              </a:ext>
            </a:extLst>
          </p:cNvPr>
          <p:cNvSpPr txBox="1"/>
          <p:nvPr/>
        </p:nvSpPr>
        <p:spPr>
          <a:xfrm>
            <a:off x="9370132" y="21304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1.1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1AF205-895D-490D-8340-A9A767499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8645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0DA3-7C3F-4F44-991F-164BBA641162}"/>
              </a:ext>
            </a:extLst>
          </p:cNvPr>
          <p:cNvSpPr txBox="1">
            <a:spLocks/>
          </p:cNvSpPr>
          <p:nvPr/>
        </p:nvSpPr>
        <p:spPr>
          <a:xfrm>
            <a:off x="543233" y="2300750"/>
            <a:ext cx="2745658" cy="168869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>
                <a:latin typeface="Comic Sans MS" panose="030F0702030302020204" pitchFamily="66" charset="0"/>
              </a:rPr>
              <a:t>mad</a:t>
            </a:r>
            <a:endParaRPr lang="en-GB" altLang="en-US" sz="9600" dirty="0">
              <a:latin typeface="Comic Sans MS" panose="030F0702030302020204" pitchFamily="66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5ED68F-C3EE-4FC7-92DA-D8CC7FA0E761}"/>
              </a:ext>
            </a:extLst>
          </p:cNvPr>
          <p:cNvSpPr txBox="1">
            <a:spLocks/>
          </p:cNvSpPr>
          <p:nvPr/>
        </p:nvSpPr>
        <p:spPr>
          <a:xfrm>
            <a:off x="720213" y="4306531"/>
            <a:ext cx="2568678" cy="168869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>
                <a:latin typeface="Comic Sans MS" panose="030F0702030302020204" pitchFamily="66" charset="0"/>
              </a:rPr>
              <a:t>sad</a:t>
            </a:r>
            <a:endParaRPr lang="en-GB" altLang="en-US" sz="9600" dirty="0">
              <a:latin typeface="Comic Sans MS" panose="030F070203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1327F5-EA14-4F5C-BA56-837CE22BA38D}"/>
              </a:ext>
            </a:extLst>
          </p:cNvPr>
          <p:cNvSpPr txBox="1">
            <a:spLocks/>
          </p:cNvSpPr>
          <p:nvPr/>
        </p:nvSpPr>
        <p:spPr>
          <a:xfrm>
            <a:off x="4367982" y="4306533"/>
            <a:ext cx="2568679" cy="168869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>
                <a:latin typeface="Comic Sans MS" panose="030F0702030302020204" pitchFamily="66" charset="0"/>
              </a:rPr>
              <a:t>dad</a:t>
            </a:r>
            <a:endParaRPr lang="en-GB" altLang="en-US" sz="9600" dirty="0"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BE2D9C-18CB-4B61-B476-2816D02B532E}"/>
              </a:ext>
            </a:extLst>
          </p:cNvPr>
          <p:cNvSpPr txBox="1">
            <a:spLocks/>
          </p:cNvSpPr>
          <p:nvPr/>
        </p:nvSpPr>
        <p:spPr>
          <a:xfrm>
            <a:off x="4204520" y="2300750"/>
            <a:ext cx="2730911" cy="168869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>
                <a:latin typeface="Comic Sans MS" panose="030F0702030302020204" pitchFamily="66" charset="0"/>
              </a:rPr>
              <a:t>mat</a:t>
            </a:r>
            <a:endParaRPr lang="en-GB" altLang="en-US" sz="9600" dirty="0"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24AFDD-3DC1-4955-A1A0-0D2A3D6D3ED6}"/>
              </a:ext>
            </a:extLst>
          </p:cNvPr>
          <p:cNvSpPr txBox="1">
            <a:spLocks/>
          </p:cNvSpPr>
          <p:nvPr/>
        </p:nvSpPr>
        <p:spPr>
          <a:xfrm>
            <a:off x="7661789" y="2300750"/>
            <a:ext cx="2381863" cy="168869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 dirty="0">
                <a:latin typeface="Comic Sans MS" panose="030F0702030302020204" pitchFamily="66" charset="0"/>
              </a:rPr>
              <a:t>sat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A7BB3A-EF55-4862-AF6F-E5A864FF370E}"/>
              </a:ext>
            </a:extLst>
          </p:cNvPr>
          <p:cNvSpPr txBox="1">
            <a:spLocks/>
          </p:cNvSpPr>
          <p:nvPr/>
        </p:nvSpPr>
        <p:spPr>
          <a:xfrm>
            <a:off x="7814187" y="4306531"/>
            <a:ext cx="2686665" cy="168869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>
                <a:latin typeface="Comic Sans MS" panose="030F0702030302020204" pitchFamily="66" charset="0"/>
              </a:rPr>
              <a:t>sam</a:t>
            </a:r>
            <a:endParaRPr lang="en-GB" altLang="en-US" sz="9600" dirty="0">
              <a:latin typeface="Comic Sans MS" panose="030F0702030302020204" pitchFamily="66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73E596-F66A-4511-BDCB-21D237E337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1262" y="557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</Words>
  <Application>Microsoft Office PowerPoint</Application>
  <PresentationFormat>Widescreen</PresentationFormat>
  <Paragraphs>19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Green words Speed Sounds  Set 1.1</vt:lpstr>
      <vt:lpstr>mad</vt:lpstr>
      <vt:lpstr>sad</vt:lpstr>
      <vt:lpstr>dad</vt:lpstr>
      <vt:lpstr>mat</vt:lpstr>
      <vt:lpstr>sat</vt:lpstr>
      <vt:lpstr>sam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words Speed Sounds  Set 1.1</dc:title>
  <dc:creator>D Walker</dc:creator>
  <cp:lastModifiedBy>D Walker</cp:lastModifiedBy>
  <cp:revision>2</cp:revision>
  <dcterms:created xsi:type="dcterms:W3CDTF">2021-02-08T14:47:43Z</dcterms:created>
  <dcterms:modified xsi:type="dcterms:W3CDTF">2021-02-08T15:05:50Z</dcterms:modified>
</cp:coreProperties>
</file>