
<file path=[Content_Types].xml><?xml version="1.0" encoding="utf-8"?>
<Types xmlns="http://schemas.openxmlformats.org/package/2006/content-types">
  <Default Extension="png" ContentType="image/png"/>
  <Default Extension="m4a" ContentType="audio/mp4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A4C2E0-F6F4-4D15-8555-67AA138D7253}" type="datetimeFigureOut">
              <a:rPr lang="en-GB" smtClean="0"/>
              <a:t>10/02/2021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0E242D-92A6-4513-9C78-26C3FC6A92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46919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0E242D-92A6-4513-9C78-26C3FC6A9242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15331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A5A73-9152-4A24-A609-1E68906F394A}" type="datetimeFigureOut">
              <a:rPr lang="en-GB" smtClean="0"/>
              <a:t>10/02/2021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9BDA9-B32B-4FFB-8FD0-0BB6035DF6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05042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A5A73-9152-4A24-A609-1E68906F394A}" type="datetimeFigureOut">
              <a:rPr lang="en-GB" smtClean="0"/>
              <a:t>10/02/2021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9BDA9-B32B-4FFB-8FD0-0BB6035DF6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33757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A5A73-9152-4A24-A609-1E68906F394A}" type="datetimeFigureOut">
              <a:rPr lang="en-GB" smtClean="0"/>
              <a:t>10/02/2021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9BDA9-B32B-4FFB-8FD0-0BB6035DF6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7743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A5A73-9152-4A24-A609-1E68906F394A}" type="datetimeFigureOut">
              <a:rPr lang="en-GB" smtClean="0"/>
              <a:t>10/02/2021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9BDA9-B32B-4FFB-8FD0-0BB6035DF6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6656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A5A73-9152-4A24-A609-1E68906F394A}" type="datetimeFigureOut">
              <a:rPr lang="en-GB" smtClean="0"/>
              <a:t>10/02/2021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9BDA9-B32B-4FFB-8FD0-0BB6035DF6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51008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A5A73-9152-4A24-A609-1E68906F394A}" type="datetimeFigureOut">
              <a:rPr lang="en-GB" smtClean="0"/>
              <a:t>10/02/2021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9BDA9-B32B-4FFB-8FD0-0BB6035DF6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83938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A5A73-9152-4A24-A609-1E68906F394A}" type="datetimeFigureOut">
              <a:rPr lang="en-GB" smtClean="0"/>
              <a:t>10/02/2021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9BDA9-B32B-4FFB-8FD0-0BB6035DF6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31033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A5A73-9152-4A24-A609-1E68906F394A}" type="datetimeFigureOut">
              <a:rPr lang="en-GB" smtClean="0"/>
              <a:t>10/02/2021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9BDA9-B32B-4FFB-8FD0-0BB6035DF6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61515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A5A73-9152-4A24-A609-1E68906F394A}" type="datetimeFigureOut">
              <a:rPr lang="en-GB" smtClean="0"/>
              <a:t>10/02/2021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9BDA9-B32B-4FFB-8FD0-0BB6035DF6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2194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A5A73-9152-4A24-A609-1E68906F394A}" type="datetimeFigureOut">
              <a:rPr lang="en-GB" smtClean="0"/>
              <a:t>10/02/2021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9BDA9-B32B-4FFB-8FD0-0BB6035DF6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26502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A5A73-9152-4A24-A609-1E68906F394A}" type="datetimeFigureOut">
              <a:rPr lang="en-GB" smtClean="0"/>
              <a:t>10/02/2021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9BDA9-B32B-4FFB-8FD0-0BB6035DF6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22143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8A5A73-9152-4A24-A609-1E68906F394A}" type="datetimeFigureOut">
              <a:rPr lang="en-GB" smtClean="0"/>
              <a:t>10/02/2021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E9BDA9-B32B-4FFB-8FD0-0BB6035DF6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269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1.m4a"/><Relationship Id="rId1" Type="http://schemas.microsoft.com/office/2007/relationships/media" Target="../media/media1.m4a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2.m4a"/><Relationship Id="rId1" Type="http://schemas.microsoft.com/office/2007/relationships/media" Target="../media/media2.m4a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16675" y="157796"/>
            <a:ext cx="871296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Focus sound: l</a:t>
            </a:r>
            <a:endParaRPr lang="en-GB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250538" y="4402241"/>
            <a:ext cx="87129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l </a:t>
            </a:r>
            <a:r>
              <a:rPr lang="en-GB" sz="3600" dirty="0">
                <a:latin typeface="Arial" panose="020B0604020202020204" pitchFamily="34" charset="0"/>
                <a:cs typeface="Arial" panose="020B0604020202020204" pitchFamily="34" charset="0"/>
              </a:rPr>
              <a:t>- Start at the top, come all the way down and </a:t>
            </a:r>
            <a:r>
              <a:rPr lang="en-GB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flick.</a:t>
            </a:r>
            <a:endParaRPr lang="en-GB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7544" y="908720"/>
            <a:ext cx="1440160" cy="2744775"/>
          </a:xfrm>
          <a:prstGeom prst="rect">
            <a:avLst/>
          </a:prstGeom>
        </p:spPr>
      </p:pic>
      <p:pic>
        <p:nvPicPr>
          <p:cNvPr id="2" name="Recorded Soun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8353906" y="6046516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0719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262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BC8E0F3-2BC8-8F44-AA65-9ACA92B600B4}"/>
              </a:ext>
            </a:extLst>
          </p:cNvPr>
          <p:cNvSpPr txBox="1"/>
          <p:nvPr/>
        </p:nvSpPr>
        <p:spPr>
          <a:xfrm>
            <a:off x="0" y="0"/>
            <a:ext cx="91440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Your turn! Write l in your book using the lines.</a:t>
            </a:r>
          </a:p>
          <a:p>
            <a:endParaRPr lang="en-GB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Then try:</a:t>
            </a:r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2184275" y="3878488"/>
            <a:ext cx="658371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2184275" y="3283076"/>
            <a:ext cx="658371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2184275" y="5139248"/>
            <a:ext cx="658371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V="1">
            <a:off x="2184275" y="4488088"/>
            <a:ext cx="658371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2184275" y="5721477"/>
            <a:ext cx="658371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V="1">
            <a:off x="2184275" y="6386494"/>
            <a:ext cx="658371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2184275" y="3283509"/>
            <a:ext cx="195567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dirty="0" smtClean="0">
                <a:latin typeface="Sassoon Penpals" pitchFamily="50" charset="0"/>
              </a:rPr>
              <a:t>lip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184274" y="4455418"/>
            <a:ext cx="195567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dirty="0" smtClean="0">
                <a:latin typeface="Sassoon Penpals" pitchFamily="50" charset="0"/>
              </a:rPr>
              <a:t>lot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148716" y="5718770"/>
            <a:ext cx="195567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dirty="0" smtClean="0">
                <a:latin typeface="Sassoon Penpals" pitchFamily="50" charset="0"/>
              </a:rPr>
              <a:t>leg</a:t>
            </a:r>
          </a:p>
        </p:txBody>
      </p:sp>
      <p:pic>
        <p:nvPicPr>
          <p:cNvPr id="24" name="Picture 2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43608" y="1124744"/>
            <a:ext cx="1020114" cy="1944216"/>
          </a:xfrm>
          <a:prstGeom prst="rect">
            <a:avLst/>
          </a:prstGeom>
        </p:spPr>
      </p:pic>
      <p:pic>
        <p:nvPicPr>
          <p:cNvPr id="2" name="Recorded Soun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8463192" y="6081694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16478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707"/>
    </mc:Choice>
    <mc:Fallback xmlns="">
      <p:transition spd="slow" advTm="15707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4516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38</Words>
  <Application>Microsoft Office PowerPoint</Application>
  <PresentationFormat>On-screen Show (4:3)</PresentationFormat>
  <Paragraphs>13</Paragraphs>
  <Slides>2</Slides>
  <Notes>1</Notes>
  <HiddenSlides>0</HiddenSlides>
  <MMClips>2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Sassoon Penpals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Swan, Laura</dc:creator>
  <cp:lastModifiedBy>Swan, Laura</cp:lastModifiedBy>
  <cp:revision>18</cp:revision>
  <dcterms:created xsi:type="dcterms:W3CDTF">2021-02-02T15:17:42Z</dcterms:created>
  <dcterms:modified xsi:type="dcterms:W3CDTF">2021-02-10T12:20:57Z</dcterms:modified>
</cp:coreProperties>
</file>