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Twinkl SemiBold" pitchFamily="2" charset="0"/>
      <p:bold r:id="rId20"/>
    </p:embeddedFont>
    <p:embeddedFont>
      <p:font typeface="Twinkl" panose="020B0604020202020204" pitchFamily="2" charset="0"/>
      <p:regular r:id="rId21"/>
      <p:bold r:id="rId22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47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 algn="ctr"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53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45CE0F-9F1A-4A33-A2A1-422334EE2DCE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941F7F8-C31C-4651-8378-8DD6B28274F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460849" y="2219839"/>
            <a:ext cx="399146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200" u="sng" dirty="0" smtClean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Water cycle</a:t>
            </a:r>
            <a:endParaRPr lang="en-GB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41425" y="3876675"/>
            <a:ext cx="2827338" cy="654050"/>
          </a:xfrm>
          <a:prstGeom prst="rect">
            <a:avLst/>
          </a:prstGeom>
          <a:solidFill>
            <a:srgbClr val="AFD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23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 smtClean="0">
                <a:solidFill>
                  <a:srgbClr val="006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water cycle?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6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water cycle is the name we give to describe the way water moves throughout planet Earth. The water cycle has two other names: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latin typeface="Twinkl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6878" y="3078162"/>
            <a:ext cx="2827338" cy="655637"/>
          </a:xfrm>
          <a:prstGeom prst="rect">
            <a:avLst/>
          </a:prstGeom>
          <a:solidFill>
            <a:srgbClr val="AFD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hydrological cycle</a:t>
            </a:r>
          </a:p>
        </p:txBody>
      </p:sp>
      <p:sp>
        <p:nvSpPr>
          <p:cNvPr id="5126" name="TextBox 3"/>
          <p:cNvSpPr txBox="1">
            <a:spLocks noChangeArrowheads="1"/>
          </p:cNvSpPr>
          <p:nvPr/>
        </p:nvSpPr>
        <p:spPr bwMode="auto">
          <a:xfrm>
            <a:off x="1574006" y="4000701"/>
            <a:ext cx="2162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winkl" pitchFamily="2" charset="0"/>
              </a:rPr>
              <a:t>The H</a:t>
            </a:r>
            <a:r>
              <a:rPr lang="en-GB" altLang="en-US" sz="1800" baseline="-25000" dirty="0">
                <a:latin typeface="Twinkl" pitchFamily="2" charset="0"/>
              </a:rPr>
              <a:t>2</a:t>
            </a:r>
            <a:r>
              <a:rPr lang="en-GB" altLang="en-US" sz="1800" dirty="0">
                <a:latin typeface="Twinkl" pitchFamily="2" charset="0"/>
              </a:rPr>
              <a:t>O cycle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latin typeface="Twinkl" pitchFamily="2" charset="0"/>
            </a:endParaRPr>
          </a:p>
        </p:txBody>
      </p:sp>
      <p:pic>
        <p:nvPicPr>
          <p:cNvPr id="512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2522538"/>
            <a:ext cx="38163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582025" y="6670675"/>
            <a:ext cx="561975" cy="187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006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water move in</a:t>
            </a:r>
            <a:br>
              <a:rPr lang="en-GB" altLang="en-US" dirty="0" smtClean="0">
                <a:solidFill>
                  <a:srgbClr val="0063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 smtClean="0">
                <a:solidFill>
                  <a:srgbClr val="006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cycle?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2038350"/>
            <a:ext cx="76327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6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water cycle has four main parts. These are the steps the water goes through when it’s moving through the Earth: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63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rgbClr val="006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Evaporation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rgbClr val="006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Condensation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rgbClr val="006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rgbClr val="006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22" y="3029351"/>
            <a:ext cx="4576761" cy="266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2025" y="6670675"/>
            <a:ext cx="561975" cy="187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l" eaLnBrk="1" hangingPunct="1"/>
            <a:r>
              <a:rPr lang="en-GB" altLang="en-US" dirty="0" smtClean="0">
                <a:solidFill>
                  <a:schemeClr val="accent1"/>
                </a:solidFill>
              </a:rPr>
              <a:t>What is evaporation?</a:t>
            </a:r>
            <a:endParaRPr lang="en-GB" altLang="en-US" dirty="0" smtClean="0">
              <a:solidFill>
                <a:schemeClr val="accent1"/>
              </a:solidFill>
            </a:endParaRP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755650" y="2332038"/>
            <a:ext cx="38163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happens when bodies of water like lakes, rivers, and oceans heat up. When the water becomes hot, it forms </a:t>
            </a:r>
            <a:r>
              <a:rPr lang="en-GB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vapors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that go into the air.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 might have seen evaporation if you’ve ever boiled water.  The water heats up and then the steam rises from the water!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latin typeface="Twinkl" pitchFamily="2" charset="0"/>
            </a:endParaRPr>
          </a:p>
        </p:txBody>
      </p:sp>
      <p:pic>
        <p:nvPicPr>
          <p:cNvPr id="717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1682750"/>
            <a:ext cx="2868612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2025" y="6670675"/>
            <a:ext cx="561975" cy="187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l" eaLnBrk="1" hangingPunct="1"/>
            <a:r>
              <a:rPr lang="en-GB" altLang="en-US" dirty="0" smtClean="0">
                <a:solidFill>
                  <a:srgbClr val="00639A"/>
                </a:solidFill>
              </a:rPr>
              <a:t>What is condensation</a:t>
            </a:r>
            <a:endParaRPr lang="en-GB" altLang="en-US" dirty="0" smtClean="0">
              <a:solidFill>
                <a:srgbClr val="00639A"/>
              </a:solidFill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755650" y="2516188"/>
            <a:ext cx="3816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is the opposite of evaporation.  Condensation happens when the </a:t>
            </a:r>
            <a:r>
              <a:rPr lang="en-GB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vapor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 the air gets cold.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When the vapour gets cold, it gets transformed back into a liquid form; this is what makes clouds!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latin typeface="Twinkl" pitchFamily="2" charset="0"/>
            </a:endParaRP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313"/>
            <a:ext cx="38147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2025" y="6670675"/>
            <a:ext cx="561975" cy="187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l"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precipitation?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755650" y="2022475"/>
            <a:ext cx="38163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6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 happens when the water that went up into the sky gets released.  Depending on the temperature, the water comes down as liquid or solid.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0063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6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Rain: when the water comes down as a liquid.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0063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6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Snow: when the water comes down as a solid.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latin typeface="Twinkl" pitchFamily="2" charset="0"/>
            </a:endParaRP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87563"/>
            <a:ext cx="38163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2025" y="6670675"/>
            <a:ext cx="561975" cy="187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l" eaLnBrk="1" hangingPunct="1"/>
            <a:r>
              <a:rPr lang="en-GB" altLang="en-US" dirty="0" smtClean="0">
                <a:solidFill>
                  <a:srgbClr val="00639A"/>
                </a:solidFill>
              </a:rPr>
              <a:t>What is accumulation?</a:t>
            </a:r>
            <a:endParaRPr lang="en-GB" altLang="en-US" dirty="0" smtClean="0">
              <a:solidFill>
                <a:srgbClr val="00639A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8975" y="2003425"/>
            <a:ext cx="38163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happens when the water collects in one place and forms a river, lake, or any other body of water!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Question: What do you think happens after the water accumulates?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Answer: Evaporation</a:t>
            </a: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3425"/>
            <a:ext cx="383857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2025" y="6670675"/>
            <a:ext cx="561975" cy="187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006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Water Cycle</a:t>
            </a:r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328536"/>
            <a:ext cx="64516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8582025" y="6670675"/>
            <a:ext cx="561975" cy="187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1654</TotalTime>
  <Words>273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Arial</vt:lpstr>
      <vt:lpstr>Calibri Light</vt:lpstr>
      <vt:lpstr>Comic Sans MS</vt:lpstr>
      <vt:lpstr>Twinkl SemiBold</vt:lpstr>
      <vt:lpstr>Twinkl</vt:lpstr>
      <vt:lpstr>Office Theme</vt:lpstr>
      <vt:lpstr>PowerPoint Presentation</vt:lpstr>
      <vt:lpstr>What is the water cycle?</vt:lpstr>
      <vt:lpstr>How does the water move in a cycle?</vt:lpstr>
      <vt:lpstr>What is evaporation?</vt:lpstr>
      <vt:lpstr>What is condensation</vt:lpstr>
      <vt:lpstr>What is precipitation?</vt:lpstr>
      <vt:lpstr>What is accumulation?</vt:lpstr>
      <vt:lpstr>The Water Cycle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Conroy, Bekki</cp:lastModifiedBy>
  <cp:revision>8</cp:revision>
  <dcterms:created xsi:type="dcterms:W3CDTF">2017-01-02T12:02:32Z</dcterms:created>
  <dcterms:modified xsi:type="dcterms:W3CDTF">2021-01-26T14:13:34Z</dcterms:modified>
</cp:coreProperties>
</file>