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4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4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8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8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2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0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4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study the architecture of Newcastle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architecture?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Architecture is the planning, designing and building of a structure.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involves thinking about what a building will look like, the materials it will be used and how it will look.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architect is the person responsible for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144" y="3895948"/>
            <a:ext cx="3617810" cy="270986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John and Ben Green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John and Ben Green were father and son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worked together as architects in Newcastle in the 19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Century.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worked an a variety of different structures in Newcastle including: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Theatre Royal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Grey’s monument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Penshaw Monument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many others.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48" y="3721074"/>
            <a:ext cx="2790825" cy="286238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169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 term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 term we will be looking at the different structures that the pair designed and think all about the reasons behind their designs and why they made their choices.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775" y="3296368"/>
            <a:ext cx="3790669" cy="289469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0972" y="3391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I would like you to look at six of the Green’s most famous designs and look at the similarities and differences between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them.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26201"/>
              </p:ext>
            </p:extLst>
          </p:nvPr>
        </p:nvGraphicFramePr>
        <p:xfrm>
          <a:off x="838200" y="3436374"/>
          <a:ext cx="10683240" cy="3215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1620">
                  <a:extLst>
                    <a:ext uri="{9D8B030D-6E8A-4147-A177-3AD203B41FA5}">
                      <a16:colId xmlns:a16="http://schemas.microsoft.com/office/drawing/2014/main" val="1178800344"/>
                    </a:ext>
                  </a:extLst>
                </a:gridCol>
                <a:gridCol w="5341620">
                  <a:extLst>
                    <a:ext uri="{9D8B030D-6E8A-4147-A177-3AD203B41FA5}">
                      <a16:colId xmlns:a16="http://schemas.microsoft.com/office/drawing/2014/main" val="3597147489"/>
                    </a:ext>
                  </a:extLst>
                </a:gridCol>
              </a:tblGrid>
              <a:tr h="7071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Similarities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Differences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656208"/>
                  </a:ext>
                </a:extLst>
              </a:tr>
              <a:tr h="25080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9717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1440" y="202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6805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Holy Trinity Church	Theatre Royal	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Penshaw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Monument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Grey’s Monument	Ouseburn Viaduct	Willington Viaduct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7963"/>
            <a:ext cx="28575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3977368"/>
            <a:ext cx="1619250" cy="288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483" y="1117963"/>
            <a:ext cx="2593521" cy="198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651" y="1117963"/>
            <a:ext cx="3071405" cy="2010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729" y="4138068"/>
            <a:ext cx="3482477" cy="2317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940" y="4138067"/>
            <a:ext cx="3143116" cy="23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184</Words>
  <Application>Microsoft Office PowerPoint</Application>
  <PresentationFormat>Widescreen</PresentationFormat>
  <Paragraphs>29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Learning Intention: To study the architecture of Newcastle</vt:lpstr>
      <vt:lpstr>What is architecture?</vt:lpstr>
      <vt:lpstr>John and Ben Green</vt:lpstr>
      <vt:lpstr>This half term</vt:lpstr>
      <vt:lpstr>Today’s task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study the architecture of Newcastle</dc:title>
  <dc:creator>Conroy, Bekki</dc:creator>
  <cp:lastModifiedBy>Conroy, Bekki</cp:lastModifiedBy>
  <cp:revision>8</cp:revision>
  <dcterms:created xsi:type="dcterms:W3CDTF">2021-02-22T15:02:38Z</dcterms:created>
  <dcterms:modified xsi:type="dcterms:W3CDTF">2021-02-22T15:32:00Z</dcterms:modified>
</cp:coreProperties>
</file>