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7AE0-BA5A-4A37-A331-3C8ECAC6DE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05130B-673F-43EE-9482-451316B3A1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11D6D7-AF68-4272-931A-9FDB7ECCE2D8}"/>
              </a:ext>
            </a:extLst>
          </p:cNvPr>
          <p:cNvSpPr>
            <a:spLocks noGrp="1"/>
          </p:cNvSpPr>
          <p:nvPr>
            <p:ph type="dt" sz="half" idx="10"/>
          </p:nvPr>
        </p:nvSpPr>
        <p:spPr/>
        <p:txBody>
          <a:bodyPr/>
          <a:lstStyle/>
          <a:p>
            <a:fld id="{08709B6D-F103-4606-96ED-A5123C99654C}" type="datetimeFigureOut">
              <a:rPr lang="en-GB" smtClean="0"/>
              <a:t>26/01/2021</a:t>
            </a:fld>
            <a:endParaRPr lang="en-GB"/>
          </a:p>
        </p:txBody>
      </p:sp>
      <p:sp>
        <p:nvSpPr>
          <p:cNvPr id="5" name="Footer Placeholder 4">
            <a:extLst>
              <a:ext uri="{FF2B5EF4-FFF2-40B4-BE49-F238E27FC236}">
                <a16:creationId xmlns:a16="http://schemas.microsoft.com/office/drawing/2014/main" id="{FB49691A-5395-4D0F-AA3A-9920F48880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CBC7C7-E089-4DE3-81CD-42BA67CFBDD5}"/>
              </a:ext>
            </a:extLst>
          </p:cNvPr>
          <p:cNvSpPr>
            <a:spLocks noGrp="1"/>
          </p:cNvSpPr>
          <p:nvPr>
            <p:ph type="sldNum" sz="quarter" idx="12"/>
          </p:nvPr>
        </p:nvSpPr>
        <p:spPr/>
        <p:txBody>
          <a:bodyPr/>
          <a:lstStyle/>
          <a:p>
            <a:fld id="{D8CF0FE0-07B5-4E60-89AB-DA7621815F47}" type="slidenum">
              <a:rPr lang="en-GB" smtClean="0"/>
              <a:t>‹#›</a:t>
            </a:fld>
            <a:endParaRPr lang="en-GB"/>
          </a:p>
        </p:txBody>
      </p:sp>
    </p:spTree>
    <p:extLst>
      <p:ext uri="{BB962C8B-B14F-4D97-AF65-F5344CB8AC3E}">
        <p14:creationId xmlns:p14="http://schemas.microsoft.com/office/powerpoint/2010/main" val="108849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1332-4B7B-4C0F-94A1-33D33271A9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8F54EA-3BDC-4C44-9F9C-B019B27338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ED7C0B-20D4-4612-B84E-2A3E9E7CC6DC}"/>
              </a:ext>
            </a:extLst>
          </p:cNvPr>
          <p:cNvSpPr>
            <a:spLocks noGrp="1"/>
          </p:cNvSpPr>
          <p:nvPr>
            <p:ph type="dt" sz="half" idx="10"/>
          </p:nvPr>
        </p:nvSpPr>
        <p:spPr/>
        <p:txBody>
          <a:bodyPr/>
          <a:lstStyle/>
          <a:p>
            <a:fld id="{08709B6D-F103-4606-96ED-A5123C99654C}" type="datetimeFigureOut">
              <a:rPr lang="en-GB" smtClean="0"/>
              <a:t>26/01/2021</a:t>
            </a:fld>
            <a:endParaRPr lang="en-GB"/>
          </a:p>
        </p:txBody>
      </p:sp>
      <p:sp>
        <p:nvSpPr>
          <p:cNvPr id="5" name="Footer Placeholder 4">
            <a:extLst>
              <a:ext uri="{FF2B5EF4-FFF2-40B4-BE49-F238E27FC236}">
                <a16:creationId xmlns:a16="http://schemas.microsoft.com/office/drawing/2014/main" id="{69BAA61E-0E3A-4890-AD3D-F9CC1E341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7139D9-FD84-4DBF-8563-EBAD9365230D}"/>
              </a:ext>
            </a:extLst>
          </p:cNvPr>
          <p:cNvSpPr>
            <a:spLocks noGrp="1"/>
          </p:cNvSpPr>
          <p:nvPr>
            <p:ph type="sldNum" sz="quarter" idx="12"/>
          </p:nvPr>
        </p:nvSpPr>
        <p:spPr/>
        <p:txBody>
          <a:bodyPr/>
          <a:lstStyle/>
          <a:p>
            <a:fld id="{D8CF0FE0-07B5-4E60-89AB-DA7621815F47}" type="slidenum">
              <a:rPr lang="en-GB" smtClean="0"/>
              <a:t>‹#›</a:t>
            </a:fld>
            <a:endParaRPr lang="en-GB"/>
          </a:p>
        </p:txBody>
      </p:sp>
    </p:spTree>
    <p:extLst>
      <p:ext uri="{BB962C8B-B14F-4D97-AF65-F5344CB8AC3E}">
        <p14:creationId xmlns:p14="http://schemas.microsoft.com/office/powerpoint/2010/main" val="235409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00D13-890B-4C24-BE8A-A9E62EFCFC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F32932-5263-4A67-B92E-0AC1E604F9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90B68D-7234-4353-8624-CA7EE9E279FB}"/>
              </a:ext>
            </a:extLst>
          </p:cNvPr>
          <p:cNvSpPr>
            <a:spLocks noGrp="1"/>
          </p:cNvSpPr>
          <p:nvPr>
            <p:ph type="dt" sz="half" idx="10"/>
          </p:nvPr>
        </p:nvSpPr>
        <p:spPr/>
        <p:txBody>
          <a:bodyPr/>
          <a:lstStyle/>
          <a:p>
            <a:fld id="{08709B6D-F103-4606-96ED-A5123C99654C}" type="datetimeFigureOut">
              <a:rPr lang="en-GB" smtClean="0"/>
              <a:t>26/01/2021</a:t>
            </a:fld>
            <a:endParaRPr lang="en-GB"/>
          </a:p>
        </p:txBody>
      </p:sp>
      <p:sp>
        <p:nvSpPr>
          <p:cNvPr id="5" name="Footer Placeholder 4">
            <a:extLst>
              <a:ext uri="{FF2B5EF4-FFF2-40B4-BE49-F238E27FC236}">
                <a16:creationId xmlns:a16="http://schemas.microsoft.com/office/drawing/2014/main" id="{CC03555D-6498-426B-A2CD-FBB7D9D644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41CC10-C982-488B-8EAD-1899A00F3212}"/>
              </a:ext>
            </a:extLst>
          </p:cNvPr>
          <p:cNvSpPr>
            <a:spLocks noGrp="1"/>
          </p:cNvSpPr>
          <p:nvPr>
            <p:ph type="sldNum" sz="quarter" idx="12"/>
          </p:nvPr>
        </p:nvSpPr>
        <p:spPr/>
        <p:txBody>
          <a:bodyPr/>
          <a:lstStyle/>
          <a:p>
            <a:fld id="{D8CF0FE0-07B5-4E60-89AB-DA7621815F47}" type="slidenum">
              <a:rPr lang="en-GB" smtClean="0"/>
              <a:t>‹#›</a:t>
            </a:fld>
            <a:endParaRPr lang="en-GB"/>
          </a:p>
        </p:txBody>
      </p:sp>
    </p:spTree>
    <p:extLst>
      <p:ext uri="{BB962C8B-B14F-4D97-AF65-F5344CB8AC3E}">
        <p14:creationId xmlns:p14="http://schemas.microsoft.com/office/powerpoint/2010/main" val="10887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0EED-865B-464F-B59B-053378297E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72364F-5F71-45F1-ACB2-0D2AE46A97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5FA09-EEA8-4142-8656-B6DD8B316780}"/>
              </a:ext>
            </a:extLst>
          </p:cNvPr>
          <p:cNvSpPr>
            <a:spLocks noGrp="1"/>
          </p:cNvSpPr>
          <p:nvPr>
            <p:ph type="dt" sz="half" idx="10"/>
          </p:nvPr>
        </p:nvSpPr>
        <p:spPr/>
        <p:txBody>
          <a:bodyPr/>
          <a:lstStyle/>
          <a:p>
            <a:fld id="{08709B6D-F103-4606-96ED-A5123C99654C}" type="datetimeFigureOut">
              <a:rPr lang="en-GB" smtClean="0"/>
              <a:t>26/01/2021</a:t>
            </a:fld>
            <a:endParaRPr lang="en-GB"/>
          </a:p>
        </p:txBody>
      </p:sp>
      <p:sp>
        <p:nvSpPr>
          <p:cNvPr id="5" name="Footer Placeholder 4">
            <a:extLst>
              <a:ext uri="{FF2B5EF4-FFF2-40B4-BE49-F238E27FC236}">
                <a16:creationId xmlns:a16="http://schemas.microsoft.com/office/drawing/2014/main" id="{0722F642-D146-4A3C-90B7-0FF03EEED5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61836-6568-4184-9F4A-F5B69EA0DD16}"/>
              </a:ext>
            </a:extLst>
          </p:cNvPr>
          <p:cNvSpPr>
            <a:spLocks noGrp="1"/>
          </p:cNvSpPr>
          <p:nvPr>
            <p:ph type="sldNum" sz="quarter" idx="12"/>
          </p:nvPr>
        </p:nvSpPr>
        <p:spPr/>
        <p:txBody>
          <a:bodyPr/>
          <a:lstStyle/>
          <a:p>
            <a:fld id="{D8CF0FE0-07B5-4E60-89AB-DA7621815F47}" type="slidenum">
              <a:rPr lang="en-GB" smtClean="0"/>
              <a:t>‹#›</a:t>
            </a:fld>
            <a:endParaRPr lang="en-GB"/>
          </a:p>
        </p:txBody>
      </p:sp>
    </p:spTree>
    <p:extLst>
      <p:ext uri="{BB962C8B-B14F-4D97-AF65-F5344CB8AC3E}">
        <p14:creationId xmlns:p14="http://schemas.microsoft.com/office/powerpoint/2010/main" val="250850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18C3-D658-4008-9341-D410A9FC60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3FA31B-5F15-4FF4-8F90-4BE67AB42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338D6C-7716-4A9C-BC46-3BEEB2AE1F0A}"/>
              </a:ext>
            </a:extLst>
          </p:cNvPr>
          <p:cNvSpPr>
            <a:spLocks noGrp="1"/>
          </p:cNvSpPr>
          <p:nvPr>
            <p:ph type="dt" sz="half" idx="10"/>
          </p:nvPr>
        </p:nvSpPr>
        <p:spPr/>
        <p:txBody>
          <a:bodyPr/>
          <a:lstStyle/>
          <a:p>
            <a:fld id="{08709B6D-F103-4606-96ED-A5123C99654C}" type="datetimeFigureOut">
              <a:rPr lang="en-GB" smtClean="0"/>
              <a:t>26/01/2021</a:t>
            </a:fld>
            <a:endParaRPr lang="en-GB"/>
          </a:p>
        </p:txBody>
      </p:sp>
      <p:sp>
        <p:nvSpPr>
          <p:cNvPr id="5" name="Footer Placeholder 4">
            <a:extLst>
              <a:ext uri="{FF2B5EF4-FFF2-40B4-BE49-F238E27FC236}">
                <a16:creationId xmlns:a16="http://schemas.microsoft.com/office/drawing/2014/main" id="{80B541D9-BFAC-4C74-99BD-EABCDE6B8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AA09D6-ED00-4CDE-9141-B7C797132730}"/>
              </a:ext>
            </a:extLst>
          </p:cNvPr>
          <p:cNvSpPr>
            <a:spLocks noGrp="1"/>
          </p:cNvSpPr>
          <p:nvPr>
            <p:ph type="sldNum" sz="quarter" idx="12"/>
          </p:nvPr>
        </p:nvSpPr>
        <p:spPr/>
        <p:txBody>
          <a:bodyPr/>
          <a:lstStyle/>
          <a:p>
            <a:fld id="{D8CF0FE0-07B5-4E60-89AB-DA7621815F47}" type="slidenum">
              <a:rPr lang="en-GB" smtClean="0"/>
              <a:t>‹#›</a:t>
            </a:fld>
            <a:endParaRPr lang="en-GB"/>
          </a:p>
        </p:txBody>
      </p:sp>
    </p:spTree>
    <p:extLst>
      <p:ext uri="{BB962C8B-B14F-4D97-AF65-F5344CB8AC3E}">
        <p14:creationId xmlns:p14="http://schemas.microsoft.com/office/powerpoint/2010/main" val="186545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14BD1-00BF-470F-95A9-3772FAA5AC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CA6D3-3EE7-4C59-9744-45514E1AFD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33C67B-C677-4958-998F-FF7138887E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E160E9-CE0D-44E8-BB63-DBB98CD5582E}"/>
              </a:ext>
            </a:extLst>
          </p:cNvPr>
          <p:cNvSpPr>
            <a:spLocks noGrp="1"/>
          </p:cNvSpPr>
          <p:nvPr>
            <p:ph type="dt" sz="half" idx="10"/>
          </p:nvPr>
        </p:nvSpPr>
        <p:spPr/>
        <p:txBody>
          <a:bodyPr/>
          <a:lstStyle/>
          <a:p>
            <a:fld id="{08709B6D-F103-4606-96ED-A5123C99654C}" type="datetimeFigureOut">
              <a:rPr lang="en-GB" smtClean="0"/>
              <a:t>26/01/2021</a:t>
            </a:fld>
            <a:endParaRPr lang="en-GB"/>
          </a:p>
        </p:txBody>
      </p:sp>
      <p:sp>
        <p:nvSpPr>
          <p:cNvPr id="6" name="Footer Placeholder 5">
            <a:extLst>
              <a:ext uri="{FF2B5EF4-FFF2-40B4-BE49-F238E27FC236}">
                <a16:creationId xmlns:a16="http://schemas.microsoft.com/office/drawing/2014/main" id="{3FA0625B-7BC1-4C25-96F1-2D02D90441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8A8A92-D538-4B14-A178-11EC961E5C6F}"/>
              </a:ext>
            </a:extLst>
          </p:cNvPr>
          <p:cNvSpPr>
            <a:spLocks noGrp="1"/>
          </p:cNvSpPr>
          <p:nvPr>
            <p:ph type="sldNum" sz="quarter" idx="12"/>
          </p:nvPr>
        </p:nvSpPr>
        <p:spPr/>
        <p:txBody>
          <a:bodyPr/>
          <a:lstStyle/>
          <a:p>
            <a:fld id="{D8CF0FE0-07B5-4E60-89AB-DA7621815F47}" type="slidenum">
              <a:rPr lang="en-GB" smtClean="0"/>
              <a:t>‹#›</a:t>
            </a:fld>
            <a:endParaRPr lang="en-GB"/>
          </a:p>
        </p:txBody>
      </p:sp>
    </p:spTree>
    <p:extLst>
      <p:ext uri="{BB962C8B-B14F-4D97-AF65-F5344CB8AC3E}">
        <p14:creationId xmlns:p14="http://schemas.microsoft.com/office/powerpoint/2010/main" val="421128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E30A-02A9-427F-8987-7BD04AC2AD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6DE194-2F7C-4C3C-8187-E88CB9F72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6E8225-DD90-4794-9BE5-5E4AF145DC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11AE6C-9DEF-4F01-A681-EE7C28CB9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3BE66-EF12-4D37-AADC-D85166BC2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F6FFD5-9EB7-4E96-BAE5-044B382A0CDB}"/>
              </a:ext>
            </a:extLst>
          </p:cNvPr>
          <p:cNvSpPr>
            <a:spLocks noGrp="1"/>
          </p:cNvSpPr>
          <p:nvPr>
            <p:ph type="dt" sz="half" idx="10"/>
          </p:nvPr>
        </p:nvSpPr>
        <p:spPr/>
        <p:txBody>
          <a:bodyPr/>
          <a:lstStyle/>
          <a:p>
            <a:fld id="{08709B6D-F103-4606-96ED-A5123C99654C}" type="datetimeFigureOut">
              <a:rPr lang="en-GB" smtClean="0"/>
              <a:t>26/01/2021</a:t>
            </a:fld>
            <a:endParaRPr lang="en-GB"/>
          </a:p>
        </p:txBody>
      </p:sp>
      <p:sp>
        <p:nvSpPr>
          <p:cNvPr id="8" name="Footer Placeholder 7">
            <a:extLst>
              <a:ext uri="{FF2B5EF4-FFF2-40B4-BE49-F238E27FC236}">
                <a16:creationId xmlns:a16="http://schemas.microsoft.com/office/drawing/2014/main" id="{E335885D-0319-4F97-8849-84B5E16EC7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3C0CAA-888B-4B85-AC61-D5431B510A2A}"/>
              </a:ext>
            </a:extLst>
          </p:cNvPr>
          <p:cNvSpPr>
            <a:spLocks noGrp="1"/>
          </p:cNvSpPr>
          <p:nvPr>
            <p:ph type="sldNum" sz="quarter" idx="12"/>
          </p:nvPr>
        </p:nvSpPr>
        <p:spPr/>
        <p:txBody>
          <a:bodyPr/>
          <a:lstStyle/>
          <a:p>
            <a:fld id="{D8CF0FE0-07B5-4E60-89AB-DA7621815F47}" type="slidenum">
              <a:rPr lang="en-GB" smtClean="0"/>
              <a:t>‹#›</a:t>
            </a:fld>
            <a:endParaRPr lang="en-GB"/>
          </a:p>
        </p:txBody>
      </p:sp>
    </p:spTree>
    <p:extLst>
      <p:ext uri="{BB962C8B-B14F-4D97-AF65-F5344CB8AC3E}">
        <p14:creationId xmlns:p14="http://schemas.microsoft.com/office/powerpoint/2010/main" val="8424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AAF9-5297-4AFD-9FA1-14408D7BE1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B32626-ADAF-43EE-9734-C2C79456136F}"/>
              </a:ext>
            </a:extLst>
          </p:cNvPr>
          <p:cNvSpPr>
            <a:spLocks noGrp="1"/>
          </p:cNvSpPr>
          <p:nvPr>
            <p:ph type="dt" sz="half" idx="10"/>
          </p:nvPr>
        </p:nvSpPr>
        <p:spPr/>
        <p:txBody>
          <a:bodyPr/>
          <a:lstStyle/>
          <a:p>
            <a:fld id="{08709B6D-F103-4606-96ED-A5123C99654C}" type="datetimeFigureOut">
              <a:rPr lang="en-GB" smtClean="0"/>
              <a:t>26/01/2021</a:t>
            </a:fld>
            <a:endParaRPr lang="en-GB"/>
          </a:p>
        </p:txBody>
      </p:sp>
      <p:sp>
        <p:nvSpPr>
          <p:cNvPr id="4" name="Footer Placeholder 3">
            <a:extLst>
              <a:ext uri="{FF2B5EF4-FFF2-40B4-BE49-F238E27FC236}">
                <a16:creationId xmlns:a16="http://schemas.microsoft.com/office/drawing/2014/main" id="{C7D93266-3712-4681-ABE2-7CB347347F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29AE30-ECFD-4B01-A605-9162AE9CC8CF}"/>
              </a:ext>
            </a:extLst>
          </p:cNvPr>
          <p:cNvSpPr>
            <a:spLocks noGrp="1"/>
          </p:cNvSpPr>
          <p:nvPr>
            <p:ph type="sldNum" sz="quarter" idx="12"/>
          </p:nvPr>
        </p:nvSpPr>
        <p:spPr/>
        <p:txBody>
          <a:bodyPr/>
          <a:lstStyle/>
          <a:p>
            <a:fld id="{D8CF0FE0-07B5-4E60-89AB-DA7621815F47}" type="slidenum">
              <a:rPr lang="en-GB" smtClean="0"/>
              <a:t>‹#›</a:t>
            </a:fld>
            <a:endParaRPr lang="en-GB"/>
          </a:p>
        </p:txBody>
      </p:sp>
    </p:spTree>
    <p:extLst>
      <p:ext uri="{BB962C8B-B14F-4D97-AF65-F5344CB8AC3E}">
        <p14:creationId xmlns:p14="http://schemas.microsoft.com/office/powerpoint/2010/main" val="256962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A78C6-237D-4D4F-BBF4-9EE4B5C53C7E}"/>
              </a:ext>
            </a:extLst>
          </p:cNvPr>
          <p:cNvSpPr>
            <a:spLocks noGrp="1"/>
          </p:cNvSpPr>
          <p:nvPr>
            <p:ph type="dt" sz="half" idx="10"/>
          </p:nvPr>
        </p:nvSpPr>
        <p:spPr/>
        <p:txBody>
          <a:bodyPr/>
          <a:lstStyle/>
          <a:p>
            <a:fld id="{08709B6D-F103-4606-96ED-A5123C99654C}" type="datetimeFigureOut">
              <a:rPr lang="en-GB" smtClean="0"/>
              <a:t>26/01/2021</a:t>
            </a:fld>
            <a:endParaRPr lang="en-GB"/>
          </a:p>
        </p:txBody>
      </p:sp>
      <p:sp>
        <p:nvSpPr>
          <p:cNvPr id="3" name="Footer Placeholder 2">
            <a:extLst>
              <a:ext uri="{FF2B5EF4-FFF2-40B4-BE49-F238E27FC236}">
                <a16:creationId xmlns:a16="http://schemas.microsoft.com/office/drawing/2014/main" id="{32DF5D87-7066-4BBF-B37B-3FFA5B58DE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533466-0C6A-4D09-B0D1-30F20A1DF052}"/>
              </a:ext>
            </a:extLst>
          </p:cNvPr>
          <p:cNvSpPr>
            <a:spLocks noGrp="1"/>
          </p:cNvSpPr>
          <p:nvPr>
            <p:ph type="sldNum" sz="quarter" idx="12"/>
          </p:nvPr>
        </p:nvSpPr>
        <p:spPr/>
        <p:txBody>
          <a:bodyPr/>
          <a:lstStyle/>
          <a:p>
            <a:fld id="{D8CF0FE0-07B5-4E60-89AB-DA7621815F47}" type="slidenum">
              <a:rPr lang="en-GB" smtClean="0"/>
              <a:t>‹#›</a:t>
            </a:fld>
            <a:endParaRPr lang="en-GB"/>
          </a:p>
        </p:txBody>
      </p:sp>
    </p:spTree>
    <p:extLst>
      <p:ext uri="{BB962C8B-B14F-4D97-AF65-F5344CB8AC3E}">
        <p14:creationId xmlns:p14="http://schemas.microsoft.com/office/powerpoint/2010/main" val="375733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96D6-8674-49AC-95F9-81FE991EF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43D2C0-4566-429A-B227-3C09BDAD3A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25073-A5C6-43BB-9D19-8309702FD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C5EFC-455E-4AC1-AA57-489CB9EC9424}"/>
              </a:ext>
            </a:extLst>
          </p:cNvPr>
          <p:cNvSpPr>
            <a:spLocks noGrp="1"/>
          </p:cNvSpPr>
          <p:nvPr>
            <p:ph type="dt" sz="half" idx="10"/>
          </p:nvPr>
        </p:nvSpPr>
        <p:spPr/>
        <p:txBody>
          <a:bodyPr/>
          <a:lstStyle/>
          <a:p>
            <a:fld id="{08709B6D-F103-4606-96ED-A5123C99654C}" type="datetimeFigureOut">
              <a:rPr lang="en-GB" smtClean="0"/>
              <a:t>26/01/2021</a:t>
            </a:fld>
            <a:endParaRPr lang="en-GB"/>
          </a:p>
        </p:txBody>
      </p:sp>
      <p:sp>
        <p:nvSpPr>
          <p:cNvPr id="6" name="Footer Placeholder 5">
            <a:extLst>
              <a:ext uri="{FF2B5EF4-FFF2-40B4-BE49-F238E27FC236}">
                <a16:creationId xmlns:a16="http://schemas.microsoft.com/office/drawing/2014/main" id="{A62AD738-F9DB-48C5-9757-9FD41264C6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21428D-FB3C-4C19-90BC-F00FFCDA5D9B}"/>
              </a:ext>
            </a:extLst>
          </p:cNvPr>
          <p:cNvSpPr>
            <a:spLocks noGrp="1"/>
          </p:cNvSpPr>
          <p:nvPr>
            <p:ph type="sldNum" sz="quarter" idx="12"/>
          </p:nvPr>
        </p:nvSpPr>
        <p:spPr/>
        <p:txBody>
          <a:bodyPr/>
          <a:lstStyle/>
          <a:p>
            <a:fld id="{D8CF0FE0-07B5-4E60-89AB-DA7621815F47}" type="slidenum">
              <a:rPr lang="en-GB" smtClean="0"/>
              <a:t>‹#›</a:t>
            </a:fld>
            <a:endParaRPr lang="en-GB"/>
          </a:p>
        </p:txBody>
      </p:sp>
    </p:spTree>
    <p:extLst>
      <p:ext uri="{BB962C8B-B14F-4D97-AF65-F5344CB8AC3E}">
        <p14:creationId xmlns:p14="http://schemas.microsoft.com/office/powerpoint/2010/main" val="355485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3188-7045-48AC-BA56-B8CFDCE49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D09E8A-D4C4-4581-8FDA-4B2476008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734244-F8B2-4534-81AE-F1D14F367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3C341-95F6-445E-BB0D-CEE55428122F}"/>
              </a:ext>
            </a:extLst>
          </p:cNvPr>
          <p:cNvSpPr>
            <a:spLocks noGrp="1"/>
          </p:cNvSpPr>
          <p:nvPr>
            <p:ph type="dt" sz="half" idx="10"/>
          </p:nvPr>
        </p:nvSpPr>
        <p:spPr/>
        <p:txBody>
          <a:bodyPr/>
          <a:lstStyle/>
          <a:p>
            <a:fld id="{08709B6D-F103-4606-96ED-A5123C99654C}" type="datetimeFigureOut">
              <a:rPr lang="en-GB" smtClean="0"/>
              <a:t>26/01/2021</a:t>
            </a:fld>
            <a:endParaRPr lang="en-GB"/>
          </a:p>
        </p:txBody>
      </p:sp>
      <p:sp>
        <p:nvSpPr>
          <p:cNvPr id="6" name="Footer Placeholder 5">
            <a:extLst>
              <a:ext uri="{FF2B5EF4-FFF2-40B4-BE49-F238E27FC236}">
                <a16:creationId xmlns:a16="http://schemas.microsoft.com/office/drawing/2014/main" id="{479E5DE3-31C7-4461-AB16-ED7C5AB99A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57C283-2ED4-40D5-8EB9-DE23A192B43D}"/>
              </a:ext>
            </a:extLst>
          </p:cNvPr>
          <p:cNvSpPr>
            <a:spLocks noGrp="1"/>
          </p:cNvSpPr>
          <p:nvPr>
            <p:ph type="sldNum" sz="quarter" idx="12"/>
          </p:nvPr>
        </p:nvSpPr>
        <p:spPr/>
        <p:txBody>
          <a:bodyPr/>
          <a:lstStyle/>
          <a:p>
            <a:fld id="{D8CF0FE0-07B5-4E60-89AB-DA7621815F47}" type="slidenum">
              <a:rPr lang="en-GB" smtClean="0"/>
              <a:t>‹#›</a:t>
            </a:fld>
            <a:endParaRPr lang="en-GB"/>
          </a:p>
        </p:txBody>
      </p:sp>
    </p:spTree>
    <p:extLst>
      <p:ext uri="{BB962C8B-B14F-4D97-AF65-F5344CB8AC3E}">
        <p14:creationId xmlns:p14="http://schemas.microsoft.com/office/powerpoint/2010/main" val="390473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DD03DD-24D2-4C2C-9C5F-CAFC89593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B039ED-188F-4A8F-ACA6-5541ACAF67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C13B16-3562-4395-8D07-E43EEAAC8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09B6D-F103-4606-96ED-A5123C99654C}" type="datetimeFigureOut">
              <a:rPr lang="en-GB" smtClean="0"/>
              <a:t>26/01/2021</a:t>
            </a:fld>
            <a:endParaRPr lang="en-GB"/>
          </a:p>
        </p:txBody>
      </p:sp>
      <p:sp>
        <p:nvSpPr>
          <p:cNvPr id="5" name="Footer Placeholder 4">
            <a:extLst>
              <a:ext uri="{FF2B5EF4-FFF2-40B4-BE49-F238E27FC236}">
                <a16:creationId xmlns:a16="http://schemas.microsoft.com/office/drawing/2014/main" id="{508A9957-A031-4501-947F-0F8AEB77D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0E96C8-9BC9-4A1C-AC9C-6440214C2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F0FE0-07B5-4E60-89AB-DA7621815F47}" type="slidenum">
              <a:rPr lang="en-GB" smtClean="0"/>
              <a:t>‹#›</a:t>
            </a:fld>
            <a:endParaRPr lang="en-GB"/>
          </a:p>
        </p:txBody>
      </p:sp>
    </p:spTree>
    <p:extLst>
      <p:ext uri="{BB962C8B-B14F-4D97-AF65-F5344CB8AC3E}">
        <p14:creationId xmlns:p14="http://schemas.microsoft.com/office/powerpoint/2010/main" val="3449237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2.m4a"/><Relationship Id="rId7" Type="http://schemas.openxmlformats.org/officeDocument/2006/relationships/image" Target="../media/image4.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3.m4a"/><Relationship Id="rId7" Type="http://schemas.openxmlformats.org/officeDocument/2006/relationships/image" Target="../media/image8.jpe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8000-1EB9-4CA8-B17D-A5350FCC37AA}"/>
              </a:ext>
            </a:extLst>
          </p:cNvPr>
          <p:cNvSpPr>
            <a:spLocks noGrp="1"/>
          </p:cNvSpPr>
          <p:nvPr>
            <p:ph type="ctrTitle"/>
          </p:nvPr>
        </p:nvSpPr>
        <p:spPr/>
        <p:txBody>
          <a:bodyPr>
            <a:normAutofit/>
          </a:bodyPr>
          <a:lstStyle/>
          <a:p>
            <a:r>
              <a:rPr lang="en-GB" sz="7200" dirty="0">
                <a:latin typeface="Arial" panose="020B0604020202020204" pitchFamily="34" charset="0"/>
                <a:cs typeface="Arial" panose="020B0604020202020204" pitchFamily="34" charset="0"/>
              </a:rPr>
              <a:t>PSHE</a:t>
            </a:r>
          </a:p>
        </p:txBody>
      </p:sp>
      <p:sp>
        <p:nvSpPr>
          <p:cNvPr id="3" name="Subtitle 2">
            <a:extLst>
              <a:ext uri="{FF2B5EF4-FFF2-40B4-BE49-F238E27FC236}">
                <a16:creationId xmlns:a16="http://schemas.microsoft.com/office/drawing/2014/main" id="{FADF07BA-4AC6-4367-A9F9-B738FFC3E461}"/>
              </a:ext>
            </a:extLst>
          </p:cNvPr>
          <p:cNvSpPr>
            <a:spLocks noGrp="1"/>
          </p:cNvSpPr>
          <p:nvPr>
            <p:ph type="subTitle" idx="1"/>
          </p:nvPr>
        </p:nvSpPr>
        <p:spPr/>
        <p:txBody>
          <a:bodyPr/>
          <a:lstStyle/>
          <a:p>
            <a:r>
              <a:rPr lang="en-GB" sz="1800" dirty="0">
                <a:latin typeface="Arial" panose="020B0604020202020204" pitchFamily="34" charset="0"/>
                <a:ea typeface="Calibri" panose="020F0502020204030204" pitchFamily="34" charset="0"/>
                <a:cs typeface="Arial" panose="020B0604020202020204" pitchFamily="34" charset="0"/>
              </a:rPr>
              <a:t>LO: To d</a:t>
            </a:r>
            <a:r>
              <a:rPr lang="en-GB" sz="1800" dirty="0">
                <a:effectLst/>
                <a:latin typeface="Arial" panose="020B0604020202020204" pitchFamily="34" charset="0"/>
                <a:ea typeface="Calibri" panose="020F0502020204030204" pitchFamily="34" charset="0"/>
                <a:cs typeface="Arial" panose="020B0604020202020204" pitchFamily="34" charset="0"/>
              </a:rPr>
              <a:t>evelop strategies to resolve disputes and conflict through negotiation and appropriate compromise </a:t>
            </a:r>
            <a:endParaRPr lang="en-GB" dirty="0">
              <a:latin typeface="Arial" panose="020B0604020202020204" pitchFamily="34" charset="0"/>
              <a:cs typeface="Arial" panose="020B0604020202020204" pitchFamily="34" charset="0"/>
            </a:endParaRPr>
          </a:p>
        </p:txBody>
      </p:sp>
      <p:pic>
        <p:nvPicPr>
          <p:cNvPr id="4" name="Audio 3">
            <a:hlinkClick r:id="" action="ppaction://media"/>
            <a:extLst>
              <a:ext uri="{FF2B5EF4-FFF2-40B4-BE49-F238E27FC236}">
                <a16:creationId xmlns:a16="http://schemas.microsoft.com/office/drawing/2014/main" id="{431895B4-3AF2-4DAC-B41F-F784C361BD0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678280437"/>
      </p:ext>
    </p:extLst>
  </p:cSld>
  <p:clrMapOvr>
    <a:masterClrMapping/>
  </p:clrMapOvr>
  <mc:AlternateContent xmlns:mc="http://schemas.openxmlformats.org/markup-compatibility/2006">
    <mc:Choice xmlns:p14="http://schemas.microsoft.com/office/powerpoint/2010/main" Requires="p14">
      <p:transition spd="slow" p14:dur="2000" advTm="11796"/>
    </mc:Choice>
    <mc:Fallback>
      <p:transition spd="slow" advTm="117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8000-1EB9-4CA8-B17D-A5350FCC37AA}"/>
              </a:ext>
            </a:extLst>
          </p:cNvPr>
          <p:cNvSpPr>
            <a:spLocks noGrp="1"/>
          </p:cNvSpPr>
          <p:nvPr>
            <p:ph type="ctrTitle"/>
          </p:nvPr>
        </p:nvSpPr>
        <p:spPr>
          <a:xfrm>
            <a:off x="1595021" y="639193"/>
            <a:ext cx="9144000" cy="1112992"/>
          </a:xfrm>
        </p:spPr>
        <p:txBody>
          <a:bodyPr>
            <a:normAutofit/>
          </a:bodyPr>
          <a:lstStyle/>
          <a:p>
            <a:r>
              <a:rPr lang="en-GB" sz="7200" dirty="0">
                <a:latin typeface="Arial" panose="020B0604020202020204" pitchFamily="34" charset="0"/>
                <a:cs typeface="Arial" panose="020B0604020202020204" pitchFamily="34" charset="0"/>
              </a:rPr>
              <a:t>Disputes and conflict</a:t>
            </a:r>
          </a:p>
        </p:txBody>
      </p:sp>
      <p:pic>
        <p:nvPicPr>
          <p:cNvPr id="1026" name="Picture 2" descr="Resolving Co-Founder Conflicts and Business Dilemmas - Embroker">
            <a:extLst>
              <a:ext uri="{FF2B5EF4-FFF2-40B4-BE49-F238E27FC236}">
                <a16:creationId xmlns:a16="http://schemas.microsoft.com/office/drawing/2014/main" id="{15780E62-ACAE-4850-B93B-6C2A82D8981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29101" y="1843088"/>
            <a:ext cx="3676650" cy="1829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R Conflict Resolution in the Workplace (Advice from HR Experts)">
            <a:extLst>
              <a:ext uri="{FF2B5EF4-FFF2-40B4-BE49-F238E27FC236}">
                <a16:creationId xmlns:a16="http://schemas.microsoft.com/office/drawing/2014/main" id="{868BFFF6-8422-4AE0-B35D-C08D62C9EEE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39201" y="1978756"/>
            <a:ext cx="2838450" cy="21292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ys to deal with conflict | Kids Helpline">
            <a:extLst>
              <a:ext uri="{FF2B5EF4-FFF2-40B4-BE49-F238E27FC236}">
                <a16:creationId xmlns:a16="http://schemas.microsoft.com/office/drawing/2014/main" id="{6F832DA2-2ACC-4BBE-937F-44FA625087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29101" y="4107963"/>
            <a:ext cx="3857689" cy="22336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1B5A0A9-B18D-4644-9C86-4879F3371F13}"/>
              </a:ext>
            </a:extLst>
          </p:cNvPr>
          <p:cNvSpPr/>
          <p:nvPr/>
        </p:nvSpPr>
        <p:spPr>
          <a:xfrm>
            <a:off x="229619" y="1959896"/>
            <a:ext cx="3676649" cy="4401205"/>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dispute or a conflict is an argumen</a:t>
            </a:r>
            <a:r>
              <a:rPr lang="en-US" sz="4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 or disagreement because people want different things.</a:t>
            </a:r>
            <a:r>
              <a:rPr lang="en-U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p:txBody>
      </p:sp>
      <p:pic>
        <p:nvPicPr>
          <p:cNvPr id="1034" name="Picture 10" descr="The Art Of Compromise In The IDD Workplace">
            <a:extLst>
              <a:ext uri="{FF2B5EF4-FFF2-40B4-BE49-F238E27FC236}">
                <a16:creationId xmlns:a16="http://schemas.microsoft.com/office/drawing/2014/main" id="{24976A21-8E0D-48D8-A2C7-D22C856F8E2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09623" y="4334534"/>
            <a:ext cx="3360569" cy="2075933"/>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051C2A85-5A90-4978-BFA1-E43D1CBDE31D}"/>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3178443258"/>
      </p:ext>
    </p:extLst>
  </p:cSld>
  <p:clrMapOvr>
    <a:masterClrMapping/>
  </p:clrMapOvr>
  <mc:AlternateContent xmlns:mc="http://schemas.openxmlformats.org/markup-compatibility/2006">
    <mc:Choice xmlns:p14="http://schemas.microsoft.com/office/powerpoint/2010/main" Requires="p14">
      <p:transition spd="slow" p14:dur="2000" advTm="27455"/>
    </mc:Choice>
    <mc:Fallback>
      <p:transition spd="slow" advTm="27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8000-1EB9-4CA8-B17D-A5350FCC37AA}"/>
              </a:ext>
            </a:extLst>
          </p:cNvPr>
          <p:cNvSpPr>
            <a:spLocks noGrp="1"/>
          </p:cNvSpPr>
          <p:nvPr>
            <p:ph type="ctrTitle"/>
          </p:nvPr>
        </p:nvSpPr>
        <p:spPr>
          <a:xfrm>
            <a:off x="1595021" y="639193"/>
            <a:ext cx="9144000" cy="1112992"/>
          </a:xfrm>
        </p:spPr>
        <p:txBody>
          <a:bodyPr>
            <a:normAutofit/>
          </a:bodyPr>
          <a:lstStyle/>
          <a:p>
            <a:r>
              <a:rPr lang="en-GB" sz="7200" dirty="0">
                <a:latin typeface="Arial" panose="020B0604020202020204" pitchFamily="34" charset="0"/>
                <a:cs typeface="Arial" panose="020B0604020202020204" pitchFamily="34" charset="0"/>
              </a:rPr>
              <a:t>Negotiation</a:t>
            </a:r>
          </a:p>
        </p:txBody>
      </p:sp>
      <p:sp>
        <p:nvSpPr>
          <p:cNvPr id="6" name="Rectangle 5">
            <a:extLst>
              <a:ext uri="{FF2B5EF4-FFF2-40B4-BE49-F238E27FC236}">
                <a16:creationId xmlns:a16="http://schemas.microsoft.com/office/drawing/2014/main" id="{C1B5A0A9-B18D-4644-9C86-4879F3371F13}"/>
              </a:ext>
            </a:extLst>
          </p:cNvPr>
          <p:cNvSpPr/>
          <p:nvPr/>
        </p:nvSpPr>
        <p:spPr>
          <a:xfrm>
            <a:off x="353907" y="2252474"/>
            <a:ext cx="3676649" cy="317009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Negotiation is a discussion with the aim of reaching an agreemen</a:t>
            </a:r>
            <a:r>
              <a:rPr lang="en-US" sz="4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t>
            </a:r>
            <a:r>
              <a:rPr lang="en-U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p:txBody>
      </p:sp>
      <p:pic>
        <p:nvPicPr>
          <p:cNvPr id="2050" name="Picture 2" descr="The negotiations between Disney and Lucasfilm - A negotiation case study -  YouTube">
            <a:extLst>
              <a:ext uri="{FF2B5EF4-FFF2-40B4-BE49-F238E27FC236}">
                <a16:creationId xmlns:a16="http://schemas.microsoft.com/office/drawing/2014/main" id="{07CE3803-085F-40F0-A605-C3B7BFD714F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4761" y="2143957"/>
            <a:ext cx="3338004" cy="18776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ales IQ: How to Win a Negotiation in a Recession - Training Industry">
            <a:extLst>
              <a:ext uri="{FF2B5EF4-FFF2-40B4-BE49-F238E27FC236}">
                <a16:creationId xmlns:a16="http://schemas.microsoft.com/office/drawing/2014/main" id="{768F97D4-26C6-47C6-8DD3-2B183327AC8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03977" y="4236867"/>
            <a:ext cx="4344140" cy="24435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egotiation Stock Illustrations – 28,569 Negotiation Stock Illustrations,  Vectors &amp; Clipart - Dreamstime">
            <a:extLst>
              <a:ext uri="{FF2B5EF4-FFF2-40B4-BE49-F238E27FC236}">
                <a16:creationId xmlns:a16="http://schemas.microsoft.com/office/drawing/2014/main" id="{CD0840B4-6BF2-4D92-9303-C9178F8273D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766738" y="1190633"/>
            <a:ext cx="2898520" cy="2938593"/>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a:extLst>
              <a:ext uri="{FF2B5EF4-FFF2-40B4-BE49-F238E27FC236}">
                <a16:creationId xmlns:a16="http://schemas.microsoft.com/office/drawing/2014/main" id="{7A677756-B49D-4D0C-93F0-4D7840D17C0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1913408751"/>
      </p:ext>
    </p:extLst>
  </p:cSld>
  <p:clrMapOvr>
    <a:masterClrMapping/>
  </p:clrMapOvr>
  <mc:AlternateContent xmlns:mc="http://schemas.openxmlformats.org/markup-compatibility/2006">
    <mc:Choice xmlns:p14="http://schemas.microsoft.com/office/powerpoint/2010/main" Requires="p14">
      <p:transition spd="slow" p14:dur="2000" advTm="28709"/>
    </mc:Choice>
    <mc:Fallback>
      <p:transition spd="slow" advTm="28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8000-1EB9-4CA8-B17D-A5350FCC37AA}"/>
              </a:ext>
            </a:extLst>
          </p:cNvPr>
          <p:cNvSpPr>
            <a:spLocks noGrp="1"/>
          </p:cNvSpPr>
          <p:nvPr>
            <p:ph type="ctrTitle"/>
          </p:nvPr>
        </p:nvSpPr>
        <p:spPr>
          <a:xfrm>
            <a:off x="1595021" y="639193"/>
            <a:ext cx="9144000" cy="1112992"/>
          </a:xfrm>
        </p:spPr>
        <p:txBody>
          <a:bodyPr>
            <a:normAutofit/>
          </a:bodyPr>
          <a:lstStyle/>
          <a:p>
            <a:r>
              <a:rPr lang="en-GB" sz="7200" dirty="0">
                <a:latin typeface="Arial" panose="020B0604020202020204" pitchFamily="34" charset="0"/>
                <a:cs typeface="Arial" panose="020B0604020202020204" pitchFamily="34" charset="0"/>
              </a:rPr>
              <a:t>Compromise</a:t>
            </a:r>
          </a:p>
        </p:txBody>
      </p:sp>
      <p:sp>
        <p:nvSpPr>
          <p:cNvPr id="6" name="Rectangle 5">
            <a:extLst>
              <a:ext uri="{FF2B5EF4-FFF2-40B4-BE49-F238E27FC236}">
                <a16:creationId xmlns:a16="http://schemas.microsoft.com/office/drawing/2014/main" id="{C1B5A0A9-B18D-4644-9C86-4879F3371F13}"/>
              </a:ext>
            </a:extLst>
          </p:cNvPr>
          <p:cNvSpPr/>
          <p:nvPr/>
        </p:nvSpPr>
        <p:spPr>
          <a:xfrm>
            <a:off x="664626" y="2296862"/>
            <a:ext cx="3676649" cy="3785652"/>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compromise is where each side agrees on a solution where they both win.</a:t>
            </a:r>
          </a:p>
        </p:txBody>
      </p:sp>
      <p:pic>
        <p:nvPicPr>
          <p:cNvPr id="3074" name="Picture 2" descr="Negotiation PNG Transparent Images | PNG All">
            <a:extLst>
              <a:ext uri="{FF2B5EF4-FFF2-40B4-BE49-F238E27FC236}">
                <a16:creationId xmlns:a16="http://schemas.microsoft.com/office/drawing/2014/main" id="{D4DC61B2-14E0-4205-BA57-B977A2480EF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195378" y="2521258"/>
            <a:ext cx="5892831" cy="2857828"/>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a:extLst>
              <a:ext uri="{FF2B5EF4-FFF2-40B4-BE49-F238E27FC236}">
                <a16:creationId xmlns:a16="http://schemas.microsoft.com/office/drawing/2014/main" id="{4BF957B7-270D-4812-B4B9-E38996E7975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2634017350"/>
      </p:ext>
    </p:extLst>
  </p:cSld>
  <p:clrMapOvr>
    <a:masterClrMapping/>
  </p:clrMapOvr>
  <mc:AlternateContent xmlns:mc="http://schemas.openxmlformats.org/markup-compatibility/2006">
    <mc:Choice xmlns:p14="http://schemas.microsoft.com/office/powerpoint/2010/main" Requires="p14">
      <p:transition spd="slow" p14:dur="2000" advTm="29452"/>
    </mc:Choice>
    <mc:Fallback>
      <p:transition spd="slow" advTm="29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8000-1EB9-4CA8-B17D-A5350FCC37AA}"/>
              </a:ext>
            </a:extLst>
          </p:cNvPr>
          <p:cNvSpPr>
            <a:spLocks noGrp="1"/>
          </p:cNvSpPr>
          <p:nvPr>
            <p:ph type="ctrTitle"/>
          </p:nvPr>
        </p:nvSpPr>
        <p:spPr>
          <a:xfrm>
            <a:off x="1524000" y="3045042"/>
            <a:ext cx="9144000" cy="1112992"/>
          </a:xfrm>
        </p:spPr>
        <p:txBody>
          <a:bodyPr>
            <a:normAutofit fontScale="90000"/>
          </a:bodyPr>
          <a:lstStyle/>
          <a:p>
            <a:r>
              <a:rPr lang="en-GB" sz="7200" dirty="0">
                <a:latin typeface="Arial" panose="020B0604020202020204" pitchFamily="34" charset="0"/>
                <a:cs typeface="Arial" panose="020B0604020202020204" pitchFamily="34" charset="0"/>
              </a:rPr>
              <a:t>Why do you need to be able to compromise and negotiate conflicts?</a:t>
            </a:r>
          </a:p>
        </p:txBody>
      </p:sp>
      <p:pic>
        <p:nvPicPr>
          <p:cNvPr id="3" name="Audio 2">
            <a:hlinkClick r:id="" action="ppaction://media"/>
            <a:extLst>
              <a:ext uri="{FF2B5EF4-FFF2-40B4-BE49-F238E27FC236}">
                <a16:creationId xmlns:a16="http://schemas.microsoft.com/office/drawing/2014/main" id="{345B6BBC-2953-4FB3-A6EC-FE4CB20B411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3473705038"/>
      </p:ext>
    </p:extLst>
  </p:cSld>
  <p:clrMapOvr>
    <a:masterClrMapping/>
  </p:clrMapOvr>
  <mc:AlternateContent xmlns:mc="http://schemas.openxmlformats.org/markup-compatibility/2006">
    <mc:Choice xmlns:p14="http://schemas.microsoft.com/office/powerpoint/2010/main" Requires="p14">
      <p:transition spd="slow" p14:dur="2000" advTm="26434"/>
    </mc:Choice>
    <mc:Fallback>
      <p:transition spd="slow" advTm="264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8000-1EB9-4CA8-B17D-A5350FCC37AA}"/>
              </a:ext>
            </a:extLst>
          </p:cNvPr>
          <p:cNvSpPr>
            <a:spLocks noGrp="1"/>
          </p:cNvSpPr>
          <p:nvPr>
            <p:ph type="ctrTitle"/>
          </p:nvPr>
        </p:nvSpPr>
        <p:spPr>
          <a:xfrm>
            <a:off x="5936202" y="350668"/>
            <a:ext cx="6723355" cy="1112992"/>
          </a:xfrm>
        </p:spPr>
        <p:txBody>
          <a:bodyPr>
            <a:normAutofit/>
          </a:bodyPr>
          <a:lstStyle/>
          <a:p>
            <a:r>
              <a:rPr lang="en-GB" sz="3600" dirty="0">
                <a:latin typeface="Arial" panose="020B0604020202020204" pitchFamily="34" charset="0"/>
                <a:cs typeface="Arial" panose="020B0604020202020204" pitchFamily="34" charset="0"/>
              </a:rPr>
              <a:t>Can you think of a compromise? </a:t>
            </a:r>
          </a:p>
        </p:txBody>
      </p:sp>
      <p:sp>
        <p:nvSpPr>
          <p:cNvPr id="3" name="Title 1">
            <a:extLst>
              <a:ext uri="{FF2B5EF4-FFF2-40B4-BE49-F238E27FC236}">
                <a16:creationId xmlns:a16="http://schemas.microsoft.com/office/drawing/2014/main" id="{2D90C394-9A16-4819-9ABB-DBEB8C9D8E89}"/>
              </a:ext>
            </a:extLst>
          </p:cNvPr>
          <p:cNvSpPr txBox="1">
            <a:spLocks/>
          </p:cNvSpPr>
          <p:nvPr/>
        </p:nvSpPr>
        <p:spPr>
          <a:xfrm>
            <a:off x="0" y="2478350"/>
            <a:ext cx="12192000" cy="402898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200" dirty="0">
                <a:latin typeface="Arial" panose="020B0604020202020204" pitchFamily="34" charset="0"/>
                <a:cs typeface="Arial" panose="020B0604020202020204" pitchFamily="34" charset="0"/>
              </a:rPr>
              <a:t>Zak and Ahmed are best friends but they’ve fallen out because Zak wants to play football at playtime but Ahmed wants to sit and talk. </a:t>
            </a:r>
          </a:p>
        </p:txBody>
      </p:sp>
      <p:sp>
        <p:nvSpPr>
          <p:cNvPr id="4" name="Title 1">
            <a:extLst>
              <a:ext uri="{FF2B5EF4-FFF2-40B4-BE49-F238E27FC236}">
                <a16:creationId xmlns:a16="http://schemas.microsoft.com/office/drawing/2014/main" id="{7DBD5C2C-316A-4B42-8817-54791CB0C1BB}"/>
              </a:ext>
            </a:extLst>
          </p:cNvPr>
          <p:cNvSpPr txBox="1">
            <a:spLocks/>
          </p:cNvSpPr>
          <p:nvPr/>
        </p:nvSpPr>
        <p:spPr>
          <a:xfrm>
            <a:off x="0" y="432047"/>
            <a:ext cx="6723355" cy="1112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Arial" panose="020B0604020202020204" pitchFamily="34" charset="0"/>
                <a:cs typeface="Arial" panose="020B0604020202020204" pitchFamily="34" charset="0"/>
              </a:rPr>
              <a:t>What will happen if Zak and Ahmed refuse to compromise?</a:t>
            </a:r>
          </a:p>
        </p:txBody>
      </p:sp>
      <p:pic>
        <p:nvPicPr>
          <p:cNvPr id="5" name="Audio 4">
            <a:hlinkClick r:id="" action="ppaction://media"/>
            <a:extLst>
              <a:ext uri="{FF2B5EF4-FFF2-40B4-BE49-F238E27FC236}">
                <a16:creationId xmlns:a16="http://schemas.microsoft.com/office/drawing/2014/main" id="{0EBB623E-AD40-410B-921A-EDA39C239EDC}"/>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3690407478"/>
      </p:ext>
    </p:extLst>
  </p:cSld>
  <p:clrMapOvr>
    <a:masterClrMapping/>
  </p:clrMapOvr>
  <mc:AlternateContent xmlns:mc="http://schemas.openxmlformats.org/markup-compatibility/2006">
    <mc:Choice xmlns:p14="http://schemas.microsoft.com/office/powerpoint/2010/main" Requires="p14">
      <p:transition spd="slow" p14:dur="2000" advTm="74254"/>
    </mc:Choice>
    <mc:Fallback>
      <p:transition spd="slow" advTm="74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8000-1EB9-4CA8-B17D-A5350FCC37AA}"/>
              </a:ext>
            </a:extLst>
          </p:cNvPr>
          <p:cNvSpPr>
            <a:spLocks noGrp="1"/>
          </p:cNvSpPr>
          <p:nvPr>
            <p:ph type="ctrTitle"/>
          </p:nvPr>
        </p:nvSpPr>
        <p:spPr>
          <a:xfrm>
            <a:off x="5936202" y="350668"/>
            <a:ext cx="6723355" cy="1112992"/>
          </a:xfrm>
        </p:spPr>
        <p:txBody>
          <a:bodyPr>
            <a:normAutofit/>
          </a:bodyPr>
          <a:lstStyle/>
          <a:p>
            <a:r>
              <a:rPr lang="en-GB" sz="3600" dirty="0">
                <a:latin typeface="Arial" panose="020B0604020202020204" pitchFamily="34" charset="0"/>
                <a:cs typeface="Arial" panose="020B0604020202020204" pitchFamily="34" charset="0"/>
              </a:rPr>
              <a:t>Can you think of a compromise? </a:t>
            </a:r>
          </a:p>
        </p:txBody>
      </p:sp>
      <p:sp>
        <p:nvSpPr>
          <p:cNvPr id="3" name="Title 1">
            <a:extLst>
              <a:ext uri="{FF2B5EF4-FFF2-40B4-BE49-F238E27FC236}">
                <a16:creationId xmlns:a16="http://schemas.microsoft.com/office/drawing/2014/main" id="{2D90C394-9A16-4819-9ABB-DBEB8C9D8E89}"/>
              </a:ext>
            </a:extLst>
          </p:cNvPr>
          <p:cNvSpPr txBox="1">
            <a:spLocks/>
          </p:cNvSpPr>
          <p:nvPr/>
        </p:nvSpPr>
        <p:spPr>
          <a:xfrm>
            <a:off x="0" y="2478350"/>
            <a:ext cx="12192000" cy="402898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200" dirty="0">
                <a:latin typeface="Arial" panose="020B0604020202020204" pitchFamily="34" charset="0"/>
                <a:cs typeface="Arial" panose="020B0604020202020204" pitchFamily="34" charset="0"/>
              </a:rPr>
              <a:t>Maisie and her sister are fighting over the TV control – Maisie wants to watch The Dumping Ground but her sister wants to watch Horrible Histories. </a:t>
            </a:r>
          </a:p>
        </p:txBody>
      </p:sp>
      <p:sp>
        <p:nvSpPr>
          <p:cNvPr id="4" name="Title 1">
            <a:extLst>
              <a:ext uri="{FF2B5EF4-FFF2-40B4-BE49-F238E27FC236}">
                <a16:creationId xmlns:a16="http://schemas.microsoft.com/office/drawing/2014/main" id="{7DBD5C2C-316A-4B42-8817-54791CB0C1BB}"/>
              </a:ext>
            </a:extLst>
          </p:cNvPr>
          <p:cNvSpPr txBox="1">
            <a:spLocks/>
          </p:cNvSpPr>
          <p:nvPr/>
        </p:nvSpPr>
        <p:spPr>
          <a:xfrm>
            <a:off x="0" y="432047"/>
            <a:ext cx="6723355" cy="111299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Arial" panose="020B0604020202020204" pitchFamily="34" charset="0"/>
                <a:cs typeface="Arial" panose="020B0604020202020204" pitchFamily="34" charset="0"/>
              </a:rPr>
              <a:t>What will happen if Maisie and her sister refuse to compromise?</a:t>
            </a:r>
          </a:p>
        </p:txBody>
      </p:sp>
      <p:pic>
        <p:nvPicPr>
          <p:cNvPr id="6" name="Audio 5">
            <a:hlinkClick r:id="" action="ppaction://media"/>
            <a:extLst>
              <a:ext uri="{FF2B5EF4-FFF2-40B4-BE49-F238E27FC236}">
                <a16:creationId xmlns:a16="http://schemas.microsoft.com/office/drawing/2014/main" id="{46F3315C-8E20-43F3-8CAF-59A09F39E4CC}"/>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445795082"/>
      </p:ext>
    </p:extLst>
  </p:cSld>
  <p:clrMapOvr>
    <a:masterClrMapping/>
  </p:clrMapOvr>
  <mc:AlternateContent xmlns:mc="http://schemas.openxmlformats.org/markup-compatibility/2006">
    <mc:Choice xmlns:p14="http://schemas.microsoft.com/office/powerpoint/2010/main" Requires="p14">
      <p:transition spd="slow" p14:dur="2000" advTm="45600"/>
    </mc:Choice>
    <mc:Fallback>
      <p:transition spd="slow" advTm="45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8000-1EB9-4CA8-B17D-A5350FCC37AA}"/>
              </a:ext>
            </a:extLst>
          </p:cNvPr>
          <p:cNvSpPr>
            <a:spLocks noGrp="1"/>
          </p:cNvSpPr>
          <p:nvPr>
            <p:ph type="ctrTitle"/>
          </p:nvPr>
        </p:nvSpPr>
        <p:spPr>
          <a:xfrm>
            <a:off x="2589320" y="750164"/>
            <a:ext cx="6723355" cy="1112992"/>
          </a:xfrm>
        </p:spPr>
        <p:txBody>
          <a:bodyPr>
            <a:normAutofit/>
          </a:bodyPr>
          <a:lstStyle/>
          <a:p>
            <a:r>
              <a:rPr lang="en-GB" sz="3600" dirty="0">
                <a:latin typeface="Arial" panose="020B0604020202020204" pitchFamily="34" charset="0"/>
                <a:cs typeface="Arial" panose="020B0604020202020204" pitchFamily="34" charset="0"/>
              </a:rPr>
              <a:t>Can you think of a compromise? </a:t>
            </a:r>
          </a:p>
        </p:txBody>
      </p:sp>
      <p:sp>
        <p:nvSpPr>
          <p:cNvPr id="3" name="Title 1">
            <a:extLst>
              <a:ext uri="{FF2B5EF4-FFF2-40B4-BE49-F238E27FC236}">
                <a16:creationId xmlns:a16="http://schemas.microsoft.com/office/drawing/2014/main" id="{2D90C394-9A16-4819-9ABB-DBEB8C9D8E89}"/>
              </a:ext>
            </a:extLst>
          </p:cNvPr>
          <p:cNvSpPr txBox="1">
            <a:spLocks/>
          </p:cNvSpPr>
          <p:nvPr/>
        </p:nvSpPr>
        <p:spPr>
          <a:xfrm>
            <a:off x="0" y="2078854"/>
            <a:ext cx="12192000" cy="4028982"/>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200" dirty="0">
                <a:latin typeface="Arial" panose="020B0604020202020204" pitchFamily="34" charset="0"/>
                <a:cs typeface="Arial" panose="020B0604020202020204" pitchFamily="34" charset="0"/>
              </a:rPr>
              <a:t>Normally, Salma has to go to bed at 8pm but all her friends are watching a TV program on a Friday night that starts at 8pm. She wants to change her bedtime to 9pm so she doesn’t feel left out but her parents think she should still go to bed at 8pm. </a:t>
            </a:r>
          </a:p>
        </p:txBody>
      </p:sp>
      <p:pic>
        <p:nvPicPr>
          <p:cNvPr id="5" name="Audio 4">
            <a:hlinkClick r:id="" action="ppaction://media"/>
            <a:extLst>
              <a:ext uri="{FF2B5EF4-FFF2-40B4-BE49-F238E27FC236}">
                <a16:creationId xmlns:a16="http://schemas.microsoft.com/office/drawing/2014/main" id="{92769CFD-5D2C-479D-BA33-EA4D12800B8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972766798"/>
      </p:ext>
    </p:extLst>
  </p:cSld>
  <p:clrMapOvr>
    <a:masterClrMapping/>
  </p:clrMapOvr>
  <mc:AlternateContent xmlns:mc="http://schemas.openxmlformats.org/markup-compatibility/2006">
    <mc:Choice xmlns:p14="http://schemas.microsoft.com/office/powerpoint/2010/main" Requires="p14">
      <p:transition spd="slow" p14:dur="2000" advTm="32659"/>
    </mc:Choice>
    <mc:Fallback>
      <p:transition spd="slow" advTm="32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90C394-9A16-4819-9ABB-DBEB8C9D8E89}"/>
              </a:ext>
            </a:extLst>
          </p:cNvPr>
          <p:cNvSpPr txBox="1">
            <a:spLocks/>
          </p:cNvSpPr>
          <p:nvPr/>
        </p:nvSpPr>
        <p:spPr>
          <a:xfrm>
            <a:off x="523782" y="835981"/>
            <a:ext cx="10860350" cy="40289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200" dirty="0">
                <a:latin typeface="Arial" panose="020B0604020202020204" pitchFamily="34" charset="0"/>
                <a:cs typeface="Arial" panose="020B0604020202020204" pitchFamily="34" charset="0"/>
              </a:rPr>
              <a:t>Can you think of any compromise examples of your own?</a:t>
            </a:r>
          </a:p>
        </p:txBody>
      </p:sp>
      <p:pic>
        <p:nvPicPr>
          <p:cNvPr id="6" name="Audio 5">
            <a:hlinkClick r:id="" action="ppaction://media"/>
            <a:extLst>
              <a:ext uri="{FF2B5EF4-FFF2-40B4-BE49-F238E27FC236}">
                <a16:creationId xmlns:a16="http://schemas.microsoft.com/office/drawing/2014/main" id="{94D4D657-19EF-4DFE-8443-56B852435C3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106951978"/>
      </p:ext>
    </p:extLst>
  </p:cSld>
  <p:clrMapOvr>
    <a:masterClrMapping/>
  </p:clrMapOvr>
  <mc:AlternateContent xmlns:mc="http://schemas.openxmlformats.org/markup-compatibility/2006">
    <mc:Choice xmlns:p14="http://schemas.microsoft.com/office/powerpoint/2010/main" Requires="p14">
      <p:transition spd="slow" p14:dur="2000" advTm="9834"/>
    </mc:Choice>
    <mc:Fallback>
      <p:transition spd="slow" advTm="9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2.xml><?xml version="1.0" encoding="utf-8"?>
<p:tagLst xmlns:a="http://schemas.openxmlformats.org/drawingml/2006/main" xmlns:r="http://schemas.openxmlformats.org/officeDocument/2006/relationships" xmlns:p="http://schemas.openxmlformats.org/presentationml/2006/main">
  <p:tag name="TIMING" val="|9.1|8.7"/>
</p:tagLst>
</file>

<file path=ppt/tags/tag3.xml><?xml version="1.0" encoding="utf-8"?>
<p:tagLst xmlns:a="http://schemas.openxmlformats.org/drawingml/2006/main" xmlns:r="http://schemas.openxmlformats.org/officeDocument/2006/relationships" xmlns:p="http://schemas.openxmlformats.org/presentationml/2006/main">
  <p:tag name="TIMING" val="|6.2|13.4"/>
</p:tagLst>
</file>

<file path=ppt/tags/tag4.xml><?xml version="1.0" encoding="utf-8"?>
<p:tagLst xmlns:a="http://schemas.openxmlformats.org/drawingml/2006/main" xmlns:r="http://schemas.openxmlformats.org/officeDocument/2006/relationships" xmlns:p="http://schemas.openxmlformats.org/presentationml/2006/main">
  <p:tag name="TIMING" val="|2.3|11.9"/>
</p:tagLst>
</file>

<file path=ppt/tags/tag5.xml><?xml version="1.0" encoding="utf-8"?>
<p:tagLst xmlns:a="http://schemas.openxmlformats.org/drawingml/2006/main" xmlns:r="http://schemas.openxmlformats.org/officeDocument/2006/relationships" xmlns:p="http://schemas.openxmlformats.org/presentationml/2006/main">
  <p:tag name="TIMING" val="|1.3"/>
</p:tagLst>
</file>

<file path=ppt/tags/tag6.xml><?xml version="1.0" encoding="utf-8"?>
<p:tagLst xmlns:a="http://schemas.openxmlformats.org/drawingml/2006/main" xmlns:r="http://schemas.openxmlformats.org/officeDocument/2006/relationships" xmlns:p="http://schemas.openxmlformats.org/presentationml/2006/main">
  <p:tag name="TIMING" val="|1.7|12.7|41.4"/>
</p:tagLst>
</file>

<file path=ppt/tags/tag7.xml><?xml version="1.0" encoding="utf-8"?>
<p:tagLst xmlns:a="http://schemas.openxmlformats.org/drawingml/2006/main" xmlns:r="http://schemas.openxmlformats.org/officeDocument/2006/relationships" xmlns:p="http://schemas.openxmlformats.org/presentationml/2006/main">
  <p:tag name="TIMING" val="|12.7|19.5"/>
</p:tagLst>
</file>

<file path=ppt/tags/tag8.xml><?xml version="1.0" encoding="utf-8"?>
<p:tagLst xmlns:a="http://schemas.openxmlformats.org/drawingml/2006/main" xmlns:r="http://schemas.openxmlformats.org/officeDocument/2006/relationships" xmlns:p="http://schemas.openxmlformats.org/presentationml/2006/main">
  <p:tag name="TIMING" val="|16"/>
</p:tagLst>
</file>

<file path=ppt/tags/tag9.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240</Words>
  <Application>Microsoft Office PowerPoint</Application>
  <PresentationFormat>Widescreen</PresentationFormat>
  <Paragraphs>18</Paragraphs>
  <Slides>9</Slides>
  <Notes>0</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PSHE</vt:lpstr>
      <vt:lpstr>Disputes and conflict</vt:lpstr>
      <vt:lpstr>Negotiation</vt:lpstr>
      <vt:lpstr>Compromise</vt:lpstr>
      <vt:lpstr>Why do you need to be able to compromise and negotiate conflicts?</vt:lpstr>
      <vt:lpstr>Can you think of a compromise? </vt:lpstr>
      <vt:lpstr>Can you think of a compromise? </vt:lpstr>
      <vt:lpstr>Can you think of a compromise?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dc:title>
  <dc:creator>Bethany Browning</dc:creator>
  <cp:lastModifiedBy>Bethany Browning</cp:lastModifiedBy>
  <cp:revision>7</cp:revision>
  <dcterms:created xsi:type="dcterms:W3CDTF">2021-01-26T14:55:14Z</dcterms:created>
  <dcterms:modified xsi:type="dcterms:W3CDTF">2021-01-26T15:45:15Z</dcterms:modified>
</cp:coreProperties>
</file>