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6" r:id="rId2"/>
    <p:sldId id="26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C8F4"/>
    <a:srgbClr val="805799"/>
    <a:srgbClr val="28235B"/>
    <a:srgbClr val="D93627"/>
    <a:srgbClr val="F36639"/>
    <a:srgbClr val="FFEA39"/>
    <a:srgbClr val="679940"/>
    <a:srgbClr val="C0E7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3773" autoAdjust="0"/>
  </p:normalViewPr>
  <p:slideViewPr>
    <p:cSldViewPr snapToGrid="0">
      <p:cViewPr varScale="1">
        <p:scale>
          <a:sx n="69" d="100"/>
          <a:sy n="69" d="100"/>
        </p:scale>
        <p:origin x="1248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8FA4F-DEA3-4F8A-9950-6353BF572D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2D5AB-4541-4AE9-96E8-D732873C5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699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134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581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52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22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46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669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18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32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19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07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30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3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Focus: oi</a:t>
            </a: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– make a curve, go all the way around.</a:t>
            </a:r>
          </a:p>
          <a:p>
            <a:r>
              <a:rPr lang="en-GB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– start at the top, come down and flick, lift and dot.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/>
          <a:srcRect l="31951" t="52178" r="63364" b="39110"/>
          <a:stretch/>
        </p:blipFill>
        <p:spPr>
          <a:xfrm>
            <a:off x="328728" y="1164731"/>
            <a:ext cx="1741573" cy="1820738"/>
          </a:xfrm>
          <a:prstGeom prst="rect">
            <a:avLst/>
          </a:prstGeom>
        </p:spPr>
      </p:pic>
      <p:sp>
        <p:nvSpPr>
          <p:cNvPr id="21" name="Arc 20"/>
          <p:cNvSpPr/>
          <p:nvPr/>
        </p:nvSpPr>
        <p:spPr>
          <a:xfrm rot="20759902">
            <a:off x="243753" y="1596066"/>
            <a:ext cx="1338216" cy="1880542"/>
          </a:xfrm>
          <a:prstGeom prst="arc">
            <a:avLst>
              <a:gd name="adj1" fmla="val 15564625"/>
              <a:gd name="adj2" fmla="val 17507758"/>
            </a:avLst>
          </a:prstGeom>
          <a:ln w="381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1233055" y="1745673"/>
            <a:ext cx="41563" cy="40178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Audio 6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080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12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121"/>
    </mc:Choice>
    <mc:Fallback xmlns="">
      <p:transition spd="slow" advTm="1412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/>
          <a:srcRect l="31739" t="58807" r="61872" b="21307"/>
          <a:stretch/>
        </p:blipFill>
        <p:spPr>
          <a:xfrm>
            <a:off x="2366298" y="3086396"/>
            <a:ext cx="2053302" cy="359327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oi in your book using the lines.</a:t>
            </a: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366298" y="38784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366298" y="3241511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366298" y="513924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366298" y="44880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366298" y="5721477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366298" y="6386494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/>
          <a:srcRect l="31951" t="52178" r="63364" b="39110"/>
          <a:stretch/>
        </p:blipFill>
        <p:spPr>
          <a:xfrm>
            <a:off x="328728" y="846074"/>
            <a:ext cx="1741573" cy="1820738"/>
          </a:xfrm>
          <a:prstGeom prst="rect">
            <a:avLst/>
          </a:prstGeom>
        </p:spPr>
      </p:pic>
      <p:sp>
        <p:nvSpPr>
          <p:cNvPr id="17" name="Arc 16"/>
          <p:cNvSpPr/>
          <p:nvPr/>
        </p:nvSpPr>
        <p:spPr>
          <a:xfrm rot="20759902">
            <a:off x="243753" y="1277409"/>
            <a:ext cx="1338216" cy="1880542"/>
          </a:xfrm>
          <a:prstGeom prst="arc">
            <a:avLst>
              <a:gd name="adj1" fmla="val 15564625"/>
              <a:gd name="adj2" fmla="val 17507758"/>
            </a:avLst>
          </a:prstGeom>
          <a:ln w="381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1233055" y="1427016"/>
            <a:ext cx="41563" cy="40178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Audio 4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080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932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279"/>
    </mc:Choice>
    <mc:Fallback xmlns="">
      <p:transition spd="slow" advTm="1227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623</TotalTime>
  <Words>46</Words>
  <Application>Microsoft Office PowerPoint</Application>
  <PresentationFormat>A4 Paper (210x297 mm)</PresentationFormat>
  <Paragraphs>15</Paragraphs>
  <Slides>2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Thom, Shona</dc:creator>
  <cp:lastModifiedBy>Thom, Shona</cp:lastModifiedBy>
  <cp:revision>66</cp:revision>
  <dcterms:created xsi:type="dcterms:W3CDTF">2021-01-12T12:51:38Z</dcterms:created>
  <dcterms:modified xsi:type="dcterms:W3CDTF">2021-02-02T15:41:44Z</dcterms:modified>
</cp:coreProperties>
</file>