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59" r:id="rId5"/>
    <p:sldId id="268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78" autoAdjust="0"/>
  </p:normalViewPr>
  <p:slideViewPr>
    <p:cSldViewPr>
      <p:cViewPr varScale="1">
        <p:scale>
          <a:sx n="55" d="100"/>
          <a:sy n="55" d="100"/>
        </p:scale>
        <p:origin x="18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107CB-DBE2-40AD-BEF4-22C7D143F7F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D2B68-AC87-4101-AEBE-703270C6B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50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2B68-AC87-4101-AEBE-703270C6B1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373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2B68-AC87-4101-AEBE-703270C6B1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85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2B68-AC87-4101-AEBE-703270C6B1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08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2B68-AC87-4101-AEBE-703270C6B1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17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CCE4-893D-4010-93CC-8F8191A5156F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CB50-B138-43D6-BEA9-5CF1608D2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0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CCE4-893D-4010-93CC-8F8191A5156F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CB50-B138-43D6-BEA9-5CF1608D2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3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CCE4-893D-4010-93CC-8F8191A5156F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CB50-B138-43D6-BEA9-5CF1608D2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9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CCE4-893D-4010-93CC-8F8191A5156F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CB50-B138-43D6-BEA9-5CF1608D2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46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CCE4-893D-4010-93CC-8F8191A5156F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CB50-B138-43D6-BEA9-5CF1608D2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0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CCE4-893D-4010-93CC-8F8191A5156F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CB50-B138-43D6-BEA9-5CF1608D2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2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CCE4-893D-4010-93CC-8F8191A5156F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CB50-B138-43D6-BEA9-5CF1608D2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86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CCE4-893D-4010-93CC-8F8191A5156F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CB50-B138-43D6-BEA9-5CF1608D2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09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CCE4-893D-4010-93CC-8F8191A5156F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CB50-B138-43D6-BEA9-5CF1608D2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CCE4-893D-4010-93CC-8F8191A5156F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CB50-B138-43D6-BEA9-5CF1608D2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49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CCE4-893D-4010-93CC-8F8191A5156F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CB50-B138-43D6-BEA9-5CF1608D2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73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ECCE4-893D-4010-93CC-8F8191A5156F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1CB50-B138-43D6-BEA9-5CF1608D2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4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1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Missing number subtraction sentences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8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Missing number subtraction using a number line.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1957046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- 4 = 4 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7704" y="1957046"/>
            <a:ext cx="1224136" cy="11965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9" y="4221088"/>
            <a:ext cx="879162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5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Missing number subtraction using a number line.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760" y="1872375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7 -        = 3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07904" y="1872375"/>
            <a:ext cx="1224136" cy="11965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9" y="4221088"/>
            <a:ext cx="879162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1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have a go at the worksheet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339" y="1772816"/>
            <a:ext cx="3553321" cy="410584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8610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2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2 – Remember subtraction means take away. We are going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 be learning how to find the missing number using a number line. Our number sentence is something takeaway 2 equals 8 . So, we need to start at 8 on our number line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because that is our answer and we need to jump 2 numbers forwards. 2 jumps and we land on 10. The missing number is 10. 10 takeaway 2 equals 8.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4 – Lets try another one together. This time our missing number is in the middle of our number sentence. So this time we need to jump backwards. So we start at 7 and we need to do 3 jumps backwards. 1, 2, 3. we land on number 4. So 4 is our missing number. 7 takeaway 3 equals 4.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6 - Now try this one. Remember to jump forwards when the missing number is at the beginning.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7 - Now try this one, remember to jump backwards when the missing number is in the middle.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 Now try this one. Remember to jump forwards when the missing number is at the beginning.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12 – Now have a go at the work sheet.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Missing number subtraction using a number line.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1962835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- 2 = 8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47664" y="1872375"/>
            <a:ext cx="1224136" cy="11965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34" y="3645024"/>
            <a:ext cx="8662079" cy="936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20272" y="45811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2192" y="45811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54240" y="6040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Missing number subtraction using a number line.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1962835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- 2 = 8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47664" y="1872375"/>
            <a:ext cx="1224136" cy="11965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177"/>
          <a:stretch/>
        </p:blipFill>
        <p:spPr>
          <a:xfrm>
            <a:off x="1043608" y="3645024"/>
            <a:ext cx="7780505" cy="936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20272" y="45811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2192" y="45811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1962835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10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3360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Missing number subtraction using a number line.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1872375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7 -        = 3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07904" y="1872375"/>
            <a:ext cx="1224136" cy="11965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9" y="4221088"/>
            <a:ext cx="879162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Bracket 2"/>
          <p:cNvSpPr/>
          <p:nvPr/>
        </p:nvSpPr>
        <p:spPr>
          <a:xfrm rot="5400000">
            <a:off x="5184068" y="3911230"/>
            <a:ext cx="648072" cy="864096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Bracket 12"/>
          <p:cNvSpPr/>
          <p:nvPr/>
        </p:nvSpPr>
        <p:spPr>
          <a:xfrm rot="5400000">
            <a:off x="3383868" y="3932154"/>
            <a:ext cx="648072" cy="864096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ket 13"/>
          <p:cNvSpPr/>
          <p:nvPr/>
        </p:nvSpPr>
        <p:spPr>
          <a:xfrm rot="5400000">
            <a:off x="4279414" y="3932154"/>
            <a:ext cx="648072" cy="864096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517079" y="3426485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87426" y="341602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2080" y="340556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9662" y="6094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Missing number subtraction using a number line.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760" y="1872375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7 -        = 3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07904" y="1872375"/>
            <a:ext cx="1224136" cy="11965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9" y="4221088"/>
            <a:ext cx="879162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Bracket 2"/>
          <p:cNvSpPr/>
          <p:nvPr/>
        </p:nvSpPr>
        <p:spPr>
          <a:xfrm rot="5400000">
            <a:off x="5184068" y="3911230"/>
            <a:ext cx="648072" cy="864096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Bracket 12"/>
          <p:cNvSpPr/>
          <p:nvPr/>
        </p:nvSpPr>
        <p:spPr>
          <a:xfrm rot="5400000">
            <a:off x="3383868" y="3932154"/>
            <a:ext cx="648072" cy="864096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ket 13"/>
          <p:cNvSpPr/>
          <p:nvPr/>
        </p:nvSpPr>
        <p:spPr>
          <a:xfrm rot="5400000">
            <a:off x="4279414" y="3932154"/>
            <a:ext cx="648072" cy="864096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517079" y="3426485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87426" y="341602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2080" y="340556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780910" y="1824283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865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Missing number subtraction using a number line.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23728" y="1837734"/>
            <a:ext cx="1224136" cy="11965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9" y="4221088"/>
            <a:ext cx="879162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35796" y="1928194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 - 2 = 3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541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Missing number subtraction using a number line.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07904" y="1872375"/>
            <a:ext cx="1224136" cy="11965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9" y="4221088"/>
            <a:ext cx="879162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11760" y="1872375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5 -        = 1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8738" y="6096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Missing number subtraction using a number line.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760" y="1872375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- 6 = 3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51720" y="1872375"/>
            <a:ext cx="1224136" cy="11965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9" y="4221088"/>
            <a:ext cx="879162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Missing number subtraction using a number line.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1872375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10 -       = 5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07904" y="1872375"/>
            <a:ext cx="1224136" cy="11965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9" y="4221088"/>
            <a:ext cx="879162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2369" y="5915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1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380</Words>
  <Application>Microsoft Office PowerPoint</Application>
  <PresentationFormat>On-screen Show (4:3)</PresentationFormat>
  <Paragraphs>44</Paragraphs>
  <Slides>13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Year 1  Missing number subtraction sentences</vt:lpstr>
      <vt:lpstr>Missing number subtraction using a number line.</vt:lpstr>
      <vt:lpstr>Missing number subtraction using a number line.</vt:lpstr>
      <vt:lpstr>Missing number subtraction using a number line.</vt:lpstr>
      <vt:lpstr>Missing number subtraction using a number line.</vt:lpstr>
      <vt:lpstr>Missing number subtraction using a number line.</vt:lpstr>
      <vt:lpstr>Missing number subtraction using a number line.</vt:lpstr>
      <vt:lpstr>Missing number subtraction using a number line.</vt:lpstr>
      <vt:lpstr>Missing number subtraction using a number line.</vt:lpstr>
      <vt:lpstr>Missing number subtraction using a number line.</vt:lpstr>
      <vt:lpstr>Missing number subtraction using a number line.</vt:lpstr>
      <vt:lpstr>Now have a go at the worksheet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 Missing number addition sentences</dc:title>
  <dc:creator>user</dc:creator>
  <cp:lastModifiedBy>Kiddy, Rubie</cp:lastModifiedBy>
  <cp:revision>6</cp:revision>
  <dcterms:created xsi:type="dcterms:W3CDTF">2021-01-21T10:41:21Z</dcterms:created>
  <dcterms:modified xsi:type="dcterms:W3CDTF">2021-01-26T12:29:37Z</dcterms:modified>
</cp:coreProperties>
</file>