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15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1:46:25.234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1,'0'0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1:46:50.145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0,'0'5,"0"6,0 6,0 5,0 4,0 2,0 1,0 0,0 1,0-1,0 0,0 0,0-1,0-4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1:46:53.191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231 2,'-21'0,"11"-1,0 1,1 0,-1 0,0 1,0 0,1 1,-1 0,1 1,-1 0,1 0,-10 5,8-1,3-3,0 1,0 0,1 1,-8 6,12-9,1 0,-1 1,1-1,0 0,0 1,0-1,0 1,1-1,0 1,-1 0,1 0,-1 7,1-2,0-1,0 1,1 0,0-1,1 1,0 0,0-1,0 1,1-1,1 1,-1-1,7 12,-6-15,0 1,0-2,1 1,0 0,0-1,0 1,1-1,-1 0,1-1,0 1,0-1,0 0,1 0,-1-1,1 1,-1-1,1 0,0-1,6 2,18 1,0-2,0 0,0-2,45-6,-72 5,-1 1,1 0,0-1,-1 0,1 0,-1 0,1 0,-1 0,1 0,-1 0,0-1,0 0,1 1,-1-1,0 0,-1 0,1 0,0 0,1-2,0 0,-1-1,0 1,-1 0,1-1,-1 1,0-1,0 1,0-1,0 0,-1-6,0 2,0 0,-1 1,0-1,0 1,-1-1,0 1,-1 0,0 0,0 0,-1 0,-9-14,7 16,-1 0,0 0,0 1,0 0,-1 0,0 1,-15-7,-10-5,17 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1:46:57.589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4034 1130,'-11'-1,"1"0,0 0,0-1,0 0,0-1,0 0,0-1,-15-8,-8-7,-32-23,8 4,-75-35,-38-25,34 9,-243-144,59 88,-16-9,267 119,-1 3,-2 3,-1 3,-1 4,-1 3,0 3,-2 3,-150-5,-474 20,680-2,-1 2,1 0,0 1,0 1,0 1,1 1,0 1,0 0,0 2,-30 17,-15 10,-59 36,119-69,-190 142,146-109,40-31,0 1,0 0,0 1,1 0,0 0,1 1,0 0,0 0,-9 15,15-22,1-1,0 1,-1 0,1 0,0 0,0 0,-1 0,1 0,0 0,0 0,0-1,0 1,0 0,0 0,1 0,-1 0,0 0,0 0,1 0,-1 0,0-1,1 1,-1 0,1 0,-1-1,1 1,0 0,-1 0,1-1,0 1,-1-1,1 1,0 0,0-1,-1 0,1 1,0-1,0 1,0-1,0 0,0 0,-1 1,1-1,0 0,1 0,48 5,-46-5,304-4,-392 26,40-17,1-2,-1-2,-43-4,84 3,0-1,0 0,0 1,0-1,1 0,-1 0,0 0,1-1,-1 1,1-1,-1 1,1-1,0 0,0 0,0 0,0 0,0 0,0-1,0 1,1-1,-1 1,1-1,0 1,-1-1,1 0,1 1,-1-1,0 0,1 0,-1-3,-1-12,1 0,0 1,2-1,2-18,-1 3,1-133,-3 141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1:46:59.219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1,'3'1,"-1"0,0 1,1-1,-1 1,0 0,0 0,0 0,0 0,0 0,-1 0,1 0,-1 1,1-1,-1 0,2 5,2 3,39 73,-30-55,22 37,-31-58,33 48,33 68,-68-118,1 1,-1-1,1 0,0-1,1 1,4 4,-2-2,5 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1:47:00.468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406 0,'-5'0,"0"1,0 0,0 0,0 0,0 1,0 0,0 0,1 0,-6 3,-41 29,32-21,-38 25,9-7,1 2,-53 49,85-69,1-2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1:47:01.486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 0,'0'5,"0"6,0 11,0 7,0 2,0 2,0 4,0 1,0-1,0-2,0-3,0-1,0-2,0 0,0-1,0 0,0-5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1:47:04.323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205 33,'-44'-2,"31"1,0 0,-1 1,1 0,0 1,-1 1,-24 5,36-6,-1 1,0-1,1 1,-1 0,1 0,0 0,-1 0,1 0,0 0,0 1,1-1,-1 1,0-1,1 1,0 0,-1-1,1 1,0 0,0 0,1 0,-1 0,0 5,0 8,0 0,0 0,3 19,0-15,-2 112,4 49,-3-177,-1 0,1 0,0 0,0-1,0 1,0 0,1-1,0 1,-1-1,1 0,0 1,1-1,-1 0,0 0,1 0,0 0,0-1,0 1,0-1,0 0,0 0,1 0,-1 0,1 0,-1-1,1 0,0 1,7 0,8 1,0 0,1-2,-1 0,30-3,-26 1,-16 1,0 0,-1-1,1 0,0 0,-1 0,1-1,0 0,-1 0,12-7,-15 7,0 0,0-1,0 1,-1-1,1 0,-1 1,1-1,-1 0,0-1,0 1,-1 0,1 0,-1-1,0 1,1-1,-1 1,-1-1,1 0,0-6,2-49,-6-83,0 30,3 103,1-8,-2 1,0-1,0 0,-8-28,8 40,0 1,-1 0,1 0,-1 0,0 0,-1 1,1-1,-1 0,1 1,-1 0,0-1,0 1,-1 0,1 1,-1-1,1 1,-1-1,0 1,0 0,0 0,0 1,0-1,-7-1,-13-1,1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1:46:28.996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1675 4970,'1'-34,"2"1,1 0,15-57,39-95,-31 106,0-1,66-217,-71 211,18-136,-17-168,-25-4,-1 155,4-51,-2-158,-29 4,-50-28,77 459,-16-72,-5 0,-3 2,-3 1,-4 1,-48-81,64 132,-1 1,-1 1,-1 1,-2 0,0 2,-2 1,-1 1,0 1,-2 1,0 2,-2 0,0 2,-1 2,0 0,-1 3,-56-16,42 16,0 2,-1 3,0 1,-73 0,-6 5,-87 5,202-2,0 1,0 0,0 1,0 1,1-1,-1 2,1-1,0 1,1 1,0 0,-12 11,9-8,-1 0,0-1,-1-1,1 0,-21 9,22-13,0 0,0 1,0 0,1 1,0 1,0 0,0 0,1 1,0 0,1 1,0 0,0 1,1-1,-11 18,8-10,2-5,0 1,2 0,-1 0,2 0,-10 27,16-39,-1 1,1-1,0 1,0-1,0 1,0 0,0-1,0 1,1-1,-1 0,0 1,1-1,-1 1,1-1,-1 1,1-1,0 0,0 1,0-1,-1 0,1 0,0 0,0 0,1 0,-1 0,0 0,0 0,0 0,1 0,-1-1,0 1,1 0,-1-1,1 1,-1-1,1 0,1 1,8 1,0 0,-1-1,1 0,12-1,-16 0,198-4,-297 5,-108-3,198 2,-1 0,0-1,0 0,1 1,-1-1,0 0,1 0,-1 0,1-1,-1 1,1-1,-1 1,1-1,0 0,0 0,0 0,0 0,0 0,1 0,-1-1,1 1,-1 0,1-1,0 1,0-1,0 0,0 1,0-1,0 0,1-4,-2-9,0-1,2 1,0-1,3-19,-1 3,-1-98,3-52,0 152,2 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1:46:35.027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0,'1'6,"0"1,0-1,1 1,-1-1,2 0,-1 0,1 0,-1 0,5 5,34 49,71 60,-39-46,38 56,-92-105,-1 0,20 40,-14-23,-15-24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1:46:36.765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362 1,'-9'10,"1"0,-13 21,1-1,-65 99,69-101,8-11,-2 0,0-1,-1 0,0-1,-17 18,17-21,0 0,1 1,1 1,0-1,-8 20,2-8,11-15,0 0,0 0,1 0,1 1,0-1,0 1,1-1,0 1,1 11,-1-5,0 0,-6 26,1-21,2-2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1:46:38.235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 1,'0'621,"0"-596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1:46:41.130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204 32,'-7'0,"1"0,0 1,0 0,0 0,0 0,0 1,0-1,0 2,0-1,0 1,1-1,-1 2,1-1,0 0,-5 6,-1 1,0 2,1 0,1 0,-16 27,19-28,0 1,1 0,0 1,1-1,1 1,0-1,0 1,0 23,1-3,3 0,4 41,-4-68,0 1,0-1,1 0,0 0,0-1,0 1,1 0,0-1,0 1,0-1,0 0,1 0,0 0,0-1,1 1,-1-1,1 0,0 0,0-1,0 1,11 4,-3-2,0-1,0-1,1 0,-1-1,1 0,0-1,0 0,21-1,1-1,99-5,-132 5,-1-1,1 1,0-1,0 0,0 0,-1 0,1 0,0 0,-1-1,1 1,-1-1,0 0,1 1,-1-1,0 0,0-1,0 1,-1 0,1 0,0-1,-1 1,0-1,1 0,-1 1,0-1,0 0,0 0,-1 1,1-1,-1-3,2-11,0 0,-2 0,0-1,-3-17,1 4,1 12,0 0,-1 1,-1-1,-1 1,0 0,-2 0,0 0,-1 1,0-1,-2 2,-11-20,-1 4,13 18,-1 1,-20-23,25 32,0 0,0 1,0-1,-1 1,0 0,0 0,0 1,0-1,0 1,0 0,0 0,-7-1,-8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1:46:46.061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4853 934,'-49'-37,"9"9,-58-45,-174-97,169 110,-43-24,-3 7,-274-101,-158 16,447 137,-262-13,-140 37,256 4,153-4,-149 2,252 1,0 1,0 2,1 0,-1 1,1 1,-31 14,-126 74,95-48,41-19,0 1,-44 39,79-60,-22 18,1 2,1 2,-32 42,-64 106,97-137,-95 154,99-162,17-25,0 1,0-1,1 1,0 1,1-1,0 1,1 0,0 0,0 0,-2 15,6-24,-1 0,1 0,0 0,0 1,0-1,0 0,0 0,0 0,1 0,-1 1,0-1,0 0,1 0,-1 0,1 0,-1 0,1 0,-1 0,1 0,0 0,0 0,-1 0,1 0,0 0,2 1,-2-2,1 1,0-1,0 1,0-1,0 0,-1 1,1-1,0 0,0 0,0-1,0 1,0 0,-1-1,4 0,3-2,0 0,0 0,0-1,-1 0,14-9,169-126,-174 127,1 0,1 0,-1 2,2 0,33-13,-40 19,-32 15,-49 31,46-29,0 1,-34 27,49-35,0 0,-1-1,0 0,1 0,-2-1,1 0,0-1,-1 0,-18 3,12-2,-1 1,-21 8,34-11,0 0,-1 0,1 0,-1-1,1 0,-1 0,0 0,1-1,-7 1,9-1,0-1,-1 1,1-1,0 0,0 1,0-1,0 0,0 0,0 0,1 0,-1-1,0 1,1 0,-1-1,0 0,1 1,0-1,-1 0,1 1,0-1,0 0,-1-3,-6-12,1-1,1-1,1 1,1-1,0 1,1-1,0-30,1 21,-18-64,17 72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1:46:47.643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 1,'5'0,"6"0,1 4,4 3,3 4,4 0,-3 3,1 4,2 4,1-2,-3 0,-1-2,-3-1,-1 3,-2 2,1-3,-2-4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1:46:48.972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253 1,'-53'58,"-63"101,104-143,2-3,-1 0,2 1,0 0,1 1,-11 26,13-20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59239-48D8-4F00-8DF8-51CCCCE670F2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A4AA2-80F8-4AC4-A380-5037DF0B0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150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A9217-2877-4290-BDD3-930AEB1EA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65FCDE-62B9-4ED7-86DC-B45745EE87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DB083-41C0-4BE4-9F00-B570634C7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B864-8C45-4B19-B99B-6E3990A53E2F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17B51-07D0-4BC0-BC57-2D5A5FE82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97A89-B444-4F38-8E97-0F19CCD62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8D34-99C5-470F-817D-253D65DCF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003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29B6C-C7CE-47B2-AD8A-9C22A1E01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8F3C5C-2735-4A78-8771-D3A8648E7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08F1B-95D3-4503-A3DB-A482E5462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B864-8C45-4B19-B99B-6E3990A53E2F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A3989-B43F-4FF0-85F1-FA7832AB0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4E409-278B-4EF0-AD55-7F7052E17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8D34-99C5-470F-817D-253D65DCF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69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B4B39D-A227-40AF-BC14-5734056DC3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D2EEB0-81C5-438F-BAFF-70C63E308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76AA3-3347-4BAC-A0CC-404F904D9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B864-8C45-4B19-B99B-6E3990A53E2F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BBE47-E852-4EFE-9474-F9C85FBBF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93F4F-01CD-410D-92E9-F9D85EE3E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8D34-99C5-470F-817D-253D65DCF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950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DADEA-059F-465E-B6B6-7DC21E590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9A6A5-2C37-4327-946C-812925DF9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230EE-1974-497B-91D6-18A9B2453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B864-8C45-4B19-B99B-6E3990A53E2F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FB10D-FAF3-40F7-BC89-7494D2CB4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FE36A-5B94-490E-A56D-3A47675AB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8D34-99C5-470F-817D-253D65DCF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39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26233-E0DB-4E0C-B8C9-432E88FFB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68F0E-E553-43F1-86BB-ED4625A06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E3E52-A777-4327-9E88-A48CBDEF1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B864-8C45-4B19-B99B-6E3990A53E2F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8B8C2-E4E5-41B2-A52C-3FB1DDC21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E3CEA-2C87-451D-89A5-A39796225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8D34-99C5-470F-817D-253D65DCF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161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BF36D-7F8A-4DB6-A9DA-003DA2C37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50400-FBE2-4556-B1CE-4B326C94B7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76D6FB-3C5A-4C77-944C-2A8D29CD5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C32BD-2B85-4A43-BADF-896C91415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B864-8C45-4B19-B99B-6E3990A53E2F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46B0C-8CB7-4382-A77B-901D86074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A42DF6-DF71-49FF-B408-62FDF99E4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8D34-99C5-470F-817D-253D65DCF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243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8FCA2-2442-4ED6-A5FC-5F50B46E5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396D3-8160-48B3-A830-30978CEBF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004031-8F81-4835-AD8B-ED7E5EAC12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E7F98C-1BFC-427A-BAF9-B2716C9071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AB9AEA-CC57-43F6-AADB-3DFBAE7660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5C5989-45BF-4473-BA96-B88E863CB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B864-8C45-4B19-B99B-6E3990A53E2F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B6E1F7-8167-4557-842F-A5D767536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192BF6-4830-46B3-BCF2-D44904C4D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8D34-99C5-470F-817D-253D65DCF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A52BC-9F33-4BE1-A18B-0C8CA629A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8A222F-744F-424B-ADFA-CB0FA81BB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B864-8C45-4B19-B99B-6E3990A53E2F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B2FBE7-D491-490E-B846-34CC2EF5D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61B462-C131-4129-B279-DE1E65426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8D34-99C5-470F-817D-253D65DCF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553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8D6E55-B594-4CAD-BA45-58171FB8F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B864-8C45-4B19-B99B-6E3990A53E2F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CB8F0D-57EA-4AB7-A63C-37D15D33F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8E7C0F-C654-4337-AEB8-A5E31D413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8D34-99C5-470F-817D-253D65DCF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649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A4B33-2E4C-4B2C-A564-E246A1286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FCC7E-6C9E-4645-9C46-0BE42D6A5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8B71E8-E27A-4BF4-944B-843A3CD6E1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D1799F-3FDE-4BC4-8344-20C453FE4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B864-8C45-4B19-B99B-6E3990A53E2F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89339C-A2B1-44FD-BC17-32F7E2155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FCB5E-C066-4CA6-BE20-563EE5588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8D34-99C5-470F-817D-253D65DCF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197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19463-217C-4230-BB3E-34AF8E09A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278BD4-D8DB-478C-8361-46389BA9AC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7ECCEE-07F4-47DE-B881-830C267B0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386249-1F9F-44C3-9523-154CFA16B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B864-8C45-4B19-B99B-6E3990A53E2F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248763-5A2B-454D-93D6-886D303D4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DCE2C-DC86-4A31-A62B-6AA0B9DB3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8D34-99C5-470F-817D-253D65DCF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790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5A047E-50F2-4012-B985-FE7B49236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A44974-BD7B-4F2B-8FB8-A439861C4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1D18E-63D9-47A9-86B5-EF890BDB6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EB864-8C45-4B19-B99B-6E3990A53E2F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38865-A5ED-497A-834E-917FD4A6C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940B0-D42F-47E8-B627-7C17D9477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8D34-99C5-470F-817D-253D65DCF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11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customXml" Target="../ink/ink7.xml"/><Relationship Id="rId26" Type="http://schemas.openxmlformats.org/officeDocument/2006/relationships/customXml" Target="../ink/ink11.xml"/><Relationship Id="rId21" Type="http://schemas.openxmlformats.org/officeDocument/2006/relationships/image" Target="../media/image10.png"/><Relationship Id="rId34" Type="http://schemas.openxmlformats.org/officeDocument/2006/relationships/customXml" Target="../ink/ink15.xml"/><Relationship Id="rId7" Type="http://schemas.openxmlformats.org/officeDocument/2006/relationships/image" Target="../media/image3.png"/><Relationship Id="rId12" Type="http://schemas.openxmlformats.org/officeDocument/2006/relationships/customXml" Target="../ink/ink4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38" Type="http://schemas.openxmlformats.org/officeDocument/2006/relationships/image" Target="../media/image1.png"/><Relationship Id="rId2" Type="http://schemas.microsoft.com/office/2007/relationships/media" Target="../media/media2.m4a"/><Relationship Id="rId16" Type="http://schemas.openxmlformats.org/officeDocument/2006/relationships/customXml" Target="../ink/ink6.xml"/><Relationship Id="rId20" Type="http://schemas.openxmlformats.org/officeDocument/2006/relationships/customXml" Target="../ink/ink8.xml"/><Relationship Id="rId29" Type="http://schemas.openxmlformats.org/officeDocument/2006/relationships/image" Target="../media/image14.png"/><Relationship Id="rId1" Type="http://schemas.openxmlformats.org/officeDocument/2006/relationships/tags" Target="../tags/tag2.xml"/><Relationship Id="rId6" Type="http://schemas.openxmlformats.org/officeDocument/2006/relationships/customXml" Target="../ink/ink1.xml"/><Relationship Id="rId11" Type="http://schemas.openxmlformats.org/officeDocument/2006/relationships/image" Target="../media/image5.png"/><Relationship Id="rId24" Type="http://schemas.openxmlformats.org/officeDocument/2006/relationships/customXml" Target="../ink/ink10.xml"/><Relationship Id="rId32" Type="http://schemas.openxmlformats.org/officeDocument/2006/relationships/customXml" Target="../ink/ink14.xml"/><Relationship Id="rId37" Type="http://schemas.openxmlformats.org/officeDocument/2006/relationships/image" Target="../media/image18.png"/><Relationship Id="rId5" Type="http://schemas.openxmlformats.org/officeDocument/2006/relationships/image" Target="../media/image2.jpe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2.xml"/><Relationship Id="rId36" Type="http://schemas.openxmlformats.org/officeDocument/2006/relationships/customXml" Target="../ink/ink16.xml"/><Relationship Id="rId10" Type="http://schemas.openxmlformats.org/officeDocument/2006/relationships/customXml" Target="../ink/ink3.xml"/><Relationship Id="rId19" Type="http://schemas.openxmlformats.org/officeDocument/2006/relationships/image" Target="../media/image9.png"/><Relationship Id="rId31" Type="http://schemas.openxmlformats.org/officeDocument/2006/relationships/image" Target="../media/image15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Relationship Id="rId14" Type="http://schemas.openxmlformats.org/officeDocument/2006/relationships/customXml" Target="../ink/ink5.xml"/><Relationship Id="rId22" Type="http://schemas.openxmlformats.org/officeDocument/2006/relationships/customXml" Target="../ink/ink9.xml"/><Relationship Id="rId27" Type="http://schemas.openxmlformats.org/officeDocument/2006/relationships/image" Target="../media/image13.png"/><Relationship Id="rId30" Type="http://schemas.openxmlformats.org/officeDocument/2006/relationships/customXml" Target="../ink/ink13.xml"/><Relationship Id="rId35" Type="http://schemas.openxmlformats.org/officeDocument/2006/relationships/image" Target="../media/image17.png"/><Relationship Id="rId8" Type="http://schemas.openxmlformats.org/officeDocument/2006/relationships/customXml" Target="../ink/ink2.xml"/><Relationship Id="rId3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1.pn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1.pn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1.pn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C618D-3199-4B0E-8982-8082D24763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3800" dirty="0"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1E6836-0E2D-4B27-8D0F-830BA4A1E4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Multiplying by 10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DFB163-29DC-4126-8B0C-BD95707FA0DA}"/>
              </a:ext>
            </a:extLst>
          </p:cNvPr>
          <p:cNvSpPr/>
          <p:nvPr/>
        </p:nvSpPr>
        <p:spPr>
          <a:xfrm>
            <a:off x="4604551" y="3429000"/>
            <a:ext cx="2982897" cy="974324"/>
          </a:xfrm>
          <a:custGeom>
            <a:avLst/>
            <a:gdLst>
              <a:gd name="connsiteX0" fmla="*/ 0 w 2982897"/>
              <a:gd name="connsiteY0" fmla="*/ 0 h 974324"/>
              <a:gd name="connsiteX1" fmla="*/ 2982897 w 2982897"/>
              <a:gd name="connsiteY1" fmla="*/ 0 h 974324"/>
              <a:gd name="connsiteX2" fmla="*/ 2982897 w 2982897"/>
              <a:gd name="connsiteY2" fmla="*/ 974324 h 974324"/>
              <a:gd name="connsiteX3" fmla="*/ 0 w 2982897"/>
              <a:gd name="connsiteY3" fmla="*/ 974324 h 974324"/>
              <a:gd name="connsiteX4" fmla="*/ 0 w 2982897"/>
              <a:gd name="connsiteY4" fmla="*/ 0 h 974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2897" h="974324" extrusionOk="0">
                <a:moveTo>
                  <a:pt x="0" y="0"/>
                </a:moveTo>
                <a:cubicBezTo>
                  <a:pt x="914656" y="-12499"/>
                  <a:pt x="2580480" y="-17896"/>
                  <a:pt x="2982897" y="0"/>
                </a:cubicBezTo>
                <a:cubicBezTo>
                  <a:pt x="2934839" y="335076"/>
                  <a:pt x="3026582" y="757493"/>
                  <a:pt x="2982897" y="974324"/>
                </a:cubicBezTo>
                <a:cubicBezTo>
                  <a:pt x="2165157" y="919530"/>
                  <a:pt x="966318" y="808610"/>
                  <a:pt x="0" y="974324"/>
                </a:cubicBezTo>
                <a:cubicBezTo>
                  <a:pt x="-70422" y="514634"/>
                  <a:pt x="-728" y="332140"/>
                  <a:pt x="0" y="0"/>
                </a:cubicBezTo>
                <a:close/>
              </a:path>
            </a:pathLst>
          </a:custGeom>
          <a:noFill/>
          <a:ln w="38100">
            <a:extLst>
              <a:ext uri="{C807C97D-BFC1-408E-A445-0C87EB9F89A2}">
                <ask:lineSketchStyleProps xmlns:ask="http://schemas.microsoft.com/office/drawing/2018/sketchyshapes" sd="302348511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99EFE450-8B77-4D49-BFD2-AA379DEC16A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0916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06"/>
    </mc:Choice>
    <mc:Fallback>
      <p:transition spd="slow" advTm="74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9CF8386-EC7B-49E1-AFE8-6C43C743CC83}"/>
              </a:ext>
            </a:extLst>
          </p:cNvPr>
          <p:cNvSpPr/>
          <p:nvPr/>
        </p:nvSpPr>
        <p:spPr>
          <a:xfrm>
            <a:off x="0" y="5663953"/>
            <a:ext cx="12192000" cy="1194047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D29EE9-7B11-4B78-84CB-5FA4C32F858F}"/>
              </a:ext>
            </a:extLst>
          </p:cNvPr>
          <p:cNvSpPr/>
          <p:nvPr/>
        </p:nvSpPr>
        <p:spPr>
          <a:xfrm>
            <a:off x="85156" y="5799311"/>
            <a:ext cx="52403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Multiplying by 10.</a:t>
            </a:r>
          </a:p>
        </p:txBody>
      </p:sp>
      <p:pic>
        <p:nvPicPr>
          <p:cNvPr id="1026" name="Picture 2" descr="Base Ten Blocks – Maths Materials">
            <a:extLst>
              <a:ext uri="{FF2B5EF4-FFF2-40B4-BE49-F238E27FC236}">
                <a16:creationId xmlns:a16="http://schemas.microsoft.com/office/drawing/2014/main" id="{6B1CA505-B350-472C-9AF1-BA5C10FA5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8" y="1090701"/>
            <a:ext cx="9341735" cy="338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76D5554B-7AA4-4BB1-AFBE-B879BD8685AD}"/>
              </a:ext>
            </a:extLst>
          </p:cNvPr>
          <p:cNvSpPr/>
          <p:nvPr/>
        </p:nvSpPr>
        <p:spPr>
          <a:xfrm>
            <a:off x="9835897" y="2781229"/>
            <a:ext cx="13516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One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4059E73-042C-4B0A-B604-0EB89C2CBCE5}"/>
              </a:ext>
            </a:extLst>
          </p:cNvPr>
          <p:cNvSpPr/>
          <p:nvPr/>
        </p:nvSpPr>
        <p:spPr>
          <a:xfrm>
            <a:off x="5350025" y="787400"/>
            <a:ext cx="26489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Hundred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E7BB457-8340-4985-97C2-E92C283B780A}"/>
              </a:ext>
            </a:extLst>
          </p:cNvPr>
          <p:cNvSpPr/>
          <p:nvPr/>
        </p:nvSpPr>
        <p:spPr>
          <a:xfrm>
            <a:off x="8887404" y="911538"/>
            <a:ext cx="11698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Ten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847D5F3-F503-40FE-93D0-F1384CFFBA1E}"/>
              </a:ext>
            </a:extLst>
          </p:cNvPr>
          <p:cNvSpPr/>
          <p:nvPr/>
        </p:nvSpPr>
        <p:spPr>
          <a:xfrm>
            <a:off x="1756961" y="478135"/>
            <a:ext cx="29466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Thousand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67ABA96-096C-4FB8-AEFE-50B580AC438D}"/>
                  </a:ext>
                </a:extLst>
              </p14:cNvPr>
              <p14:cNvContentPartPr/>
              <p14:nvPr/>
            </p14:nvContentPartPr>
            <p14:xfrm>
              <a:off x="10556160" y="2702320"/>
              <a:ext cx="360" cy="3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67ABA96-096C-4FB8-AEFE-50B580AC438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547160" y="26936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4E0E4AB7-57A3-44E8-8FB9-9392CE2272BA}"/>
                  </a:ext>
                </a:extLst>
              </p14:cNvPr>
              <p14:cNvContentPartPr/>
              <p14:nvPr/>
            </p14:nvContentPartPr>
            <p14:xfrm>
              <a:off x="9983400" y="933640"/>
              <a:ext cx="717480" cy="178920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4E0E4AB7-57A3-44E8-8FB9-9392CE2272B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974760" y="925000"/>
                <a:ext cx="735120" cy="180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8B944BDD-A9B9-47D8-AAD1-6EC312C12AA1}"/>
              </a:ext>
            </a:extLst>
          </p:cNvPr>
          <p:cNvGrpSpPr/>
          <p:nvPr/>
        </p:nvGrpSpPr>
        <p:grpSpPr>
          <a:xfrm>
            <a:off x="10921920" y="1635280"/>
            <a:ext cx="572040" cy="266760"/>
            <a:chOff x="10921920" y="1635280"/>
            <a:chExt cx="572040" cy="26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5C0A320-5E42-436B-A4E7-070D8C184E9F}"/>
                    </a:ext>
                  </a:extLst>
                </p14:cNvPr>
                <p14:cNvContentPartPr/>
                <p14:nvPr/>
              </p14:nvContentPartPr>
              <p14:xfrm>
                <a:off x="10921920" y="1676320"/>
                <a:ext cx="168840" cy="2257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5C0A320-5E42-436B-A4E7-070D8C184E9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912920" y="1667320"/>
                  <a:ext cx="1864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E6180F4-406B-44AC-A3E5-AD60D1D0EB24}"/>
                    </a:ext>
                  </a:extLst>
                </p14:cNvPr>
                <p14:cNvContentPartPr/>
                <p14:nvPr/>
              </p14:nvContentPartPr>
              <p14:xfrm>
                <a:off x="10953960" y="1645360"/>
                <a:ext cx="130320" cy="2552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E6180F4-406B-44AC-A3E5-AD60D1D0EB2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945320" y="1636720"/>
                  <a:ext cx="1479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EE105CA-3670-498C-BBE3-E776211C52E4}"/>
                    </a:ext>
                  </a:extLst>
                </p14:cNvPr>
                <p14:cNvContentPartPr/>
                <p14:nvPr/>
              </p14:nvContentPartPr>
              <p14:xfrm>
                <a:off x="11216040" y="1635280"/>
                <a:ext cx="360" cy="2329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EE105CA-3670-498C-BBE3-E776211C52E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207400" y="1626640"/>
                  <a:ext cx="180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A92A8A8-80A4-4B07-8DED-4A2EB854F28F}"/>
                    </a:ext>
                  </a:extLst>
                </p14:cNvPr>
                <p14:cNvContentPartPr/>
                <p14:nvPr/>
              </p14:nvContentPartPr>
              <p14:xfrm>
                <a:off x="11325840" y="1654720"/>
                <a:ext cx="168120" cy="2059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A92A8A8-80A4-4B07-8DED-4A2EB854F28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316840" y="1646080"/>
                  <a:ext cx="185760" cy="22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3817C03-CB20-44AC-9CE4-F0259162E04C}"/>
              </a:ext>
            </a:extLst>
          </p:cNvPr>
          <p:cNvGrpSpPr/>
          <p:nvPr/>
        </p:nvGrpSpPr>
        <p:grpSpPr>
          <a:xfrm>
            <a:off x="7386000" y="263320"/>
            <a:ext cx="1788480" cy="642600"/>
            <a:chOff x="7386000" y="263320"/>
            <a:chExt cx="1788480" cy="64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752DACF-B440-4BC2-B53D-734C47648EC8}"/>
                    </a:ext>
                  </a:extLst>
                </p14:cNvPr>
                <p14:cNvContentPartPr/>
                <p14:nvPr/>
              </p14:nvContentPartPr>
              <p14:xfrm>
                <a:off x="7427400" y="516760"/>
                <a:ext cx="1747080" cy="3891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752DACF-B440-4BC2-B53D-734C47648EC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418400" y="508120"/>
                  <a:ext cx="176472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1934634-3D0E-473C-BF53-37B7DA71E466}"/>
                    </a:ext>
                  </a:extLst>
                </p14:cNvPr>
                <p14:cNvContentPartPr/>
                <p14:nvPr/>
              </p14:nvContentPartPr>
              <p14:xfrm>
                <a:off x="7386000" y="324880"/>
                <a:ext cx="104760" cy="860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1934634-3D0E-473C-BF53-37B7DA71E46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377360" y="316240"/>
                  <a:ext cx="1224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60DF9D3-10A4-42EF-B36A-A664066681D7}"/>
                    </a:ext>
                  </a:extLst>
                </p14:cNvPr>
                <p14:cNvContentPartPr/>
                <p14:nvPr/>
              </p14:nvContentPartPr>
              <p14:xfrm>
                <a:off x="7406520" y="324880"/>
                <a:ext cx="91440" cy="1314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60DF9D3-10A4-42EF-B36A-A664066681D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397520" y="316240"/>
                  <a:ext cx="1090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7D17997-0604-4182-89A2-39693CACF581}"/>
                    </a:ext>
                  </a:extLst>
                </p14:cNvPr>
                <p14:cNvContentPartPr/>
                <p14:nvPr/>
              </p14:nvContentPartPr>
              <p14:xfrm>
                <a:off x="7660320" y="274120"/>
                <a:ext cx="360" cy="1213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7D17997-0604-4182-89A2-39693CACF58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651320" y="265120"/>
                  <a:ext cx="180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A1F9B8D-E579-4105-BD6F-92A9B4F9531A}"/>
                    </a:ext>
                  </a:extLst>
                </p14:cNvPr>
                <p14:cNvContentPartPr/>
                <p14:nvPr/>
              </p14:nvContentPartPr>
              <p14:xfrm>
                <a:off x="7791000" y="263320"/>
                <a:ext cx="136080" cy="1144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A1F9B8D-E579-4105-BD6F-92A9B4F9531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782000" y="254680"/>
                  <a:ext cx="153720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4D2D04B-AC97-4A95-AB46-90D5BB13FAFE}"/>
              </a:ext>
            </a:extLst>
          </p:cNvPr>
          <p:cNvGrpSpPr/>
          <p:nvPr/>
        </p:nvGrpSpPr>
        <p:grpSpPr>
          <a:xfrm>
            <a:off x="4430400" y="182320"/>
            <a:ext cx="1452240" cy="620280"/>
            <a:chOff x="4430400" y="182320"/>
            <a:chExt cx="1452240" cy="62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586636D-0B52-47AB-9855-59D7F4C9A5AD}"/>
                    </a:ext>
                  </a:extLst>
                </p14:cNvPr>
                <p14:cNvContentPartPr/>
                <p14:nvPr/>
              </p14:nvContentPartPr>
              <p14:xfrm>
                <a:off x="4430400" y="395440"/>
                <a:ext cx="1452240" cy="4071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586636D-0B52-47AB-9855-59D7F4C9A5A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421400" y="386440"/>
                  <a:ext cx="146988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A50FD0A-7E1E-43A9-A3E9-5272E92F0FA8}"/>
                    </a:ext>
                  </a:extLst>
                </p14:cNvPr>
                <p14:cNvContentPartPr/>
                <p14:nvPr/>
              </p14:nvContentPartPr>
              <p14:xfrm>
                <a:off x="5089920" y="182320"/>
                <a:ext cx="106920" cy="1674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A50FD0A-7E1E-43A9-A3E9-5272E92F0FA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080920" y="173680"/>
                  <a:ext cx="1245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B585D87-283B-4ACA-82C2-E1880F0FBA85}"/>
                    </a:ext>
                  </a:extLst>
                </p14:cNvPr>
                <p14:cNvContentPartPr/>
                <p14:nvPr/>
              </p14:nvContentPartPr>
              <p14:xfrm>
                <a:off x="5055720" y="203200"/>
                <a:ext cx="146160" cy="982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B585D87-283B-4ACA-82C2-E1880F0FBA8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047080" y="194200"/>
                  <a:ext cx="1638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44325E1-BDA8-4502-9B61-76CE493CCF90}"/>
                    </a:ext>
                  </a:extLst>
                </p14:cNvPr>
                <p14:cNvContentPartPr/>
                <p14:nvPr/>
              </p14:nvContentPartPr>
              <p14:xfrm>
                <a:off x="5363880" y="223360"/>
                <a:ext cx="360" cy="1724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44325E1-BDA8-4502-9B61-76CE493CCF9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355240" y="214360"/>
                  <a:ext cx="180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1877C8C-ED20-4624-9591-745CAC3A3014}"/>
                    </a:ext>
                  </a:extLst>
                </p14:cNvPr>
                <p14:cNvContentPartPr/>
                <p14:nvPr/>
              </p14:nvContentPartPr>
              <p14:xfrm>
                <a:off x="5493840" y="241720"/>
                <a:ext cx="127080" cy="2174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1877C8C-ED20-4624-9591-745CAC3A301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484840" y="232720"/>
                  <a:ext cx="144720" cy="2350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89" name="Audio 88">
            <a:hlinkClick r:id="" action="ppaction://media"/>
            <a:extLst>
              <a:ext uri="{FF2B5EF4-FFF2-40B4-BE49-F238E27FC236}">
                <a16:creationId xmlns:a16="http://schemas.microsoft.com/office/drawing/2014/main" id="{0933270B-83FB-4EF2-B2D3-DEA860338F0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5874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166"/>
    </mc:Choice>
    <mc:Fallback>
      <p:transition spd="slow" advTm="191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"/>
                </p:tgtEl>
              </p:cMediaNode>
            </p:audio>
          </p:childTnLst>
        </p:cTn>
      </p:par>
    </p:tnLst>
    <p:bldLst>
      <p:bldP spid="62" grpId="0"/>
      <p:bldP spid="64" grpId="0"/>
      <p:bldP spid="65" grpId="0"/>
      <p:bldP spid="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9CF8386-EC7B-49E1-AFE8-6C43C743CC83}"/>
              </a:ext>
            </a:extLst>
          </p:cNvPr>
          <p:cNvSpPr/>
          <p:nvPr/>
        </p:nvSpPr>
        <p:spPr>
          <a:xfrm>
            <a:off x="0" y="5663953"/>
            <a:ext cx="12192000" cy="1194047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D29EE9-7B11-4B78-84CB-5FA4C32F858F}"/>
              </a:ext>
            </a:extLst>
          </p:cNvPr>
          <p:cNvSpPr/>
          <p:nvPr/>
        </p:nvSpPr>
        <p:spPr>
          <a:xfrm>
            <a:off x="85156" y="5799311"/>
            <a:ext cx="52403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Multiplying by 10.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4AFD87-F452-4261-878B-57153A2AA53F}"/>
              </a:ext>
            </a:extLst>
          </p:cNvPr>
          <p:cNvSpPr/>
          <p:nvPr/>
        </p:nvSpPr>
        <p:spPr>
          <a:xfrm>
            <a:off x="811571" y="135359"/>
            <a:ext cx="3050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x 10 =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2BA4483-2877-4E90-943C-FFBFBEE8B958}"/>
              </a:ext>
            </a:extLst>
          </p:cNvPr>
          <p:cNvSpPr/>
          <p:nvPr/>
        </p:nvSpPr>
        <p:spPr>
          <a:xfrm>
            <a:off x="3766225" y="135359"/>
            <a:ext cx="1338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US" sz="54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D77EA436-2463-421A-A727-B38923B42D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001" t="21926" r="42249" b="42518"/>
          <a:stretch/>
        </p:blipFill>
        <p:spPr>
          <a:xfrm>
            <a:off x="3119119" y="1310640"/>
            <a:ext cx="5954522" cy="4003040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6BB16418-619B-4968-A6E2-C1FDEF0FE1FA}"/>
              </a:ext>
            </a:extLst>
          </p:cNvPr>
          <p:cNvSpPr/>
          <p:nvPr/>
        </p:nvSpPr>
        <p:spPr>
          <a:xfrm>
            <a:off x="4112475" y="1408962"/>
            <a:ext cx="992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E0C19B5-3D1B-499C-946B-D731A9DAF072}"/>
              </a:ext>
            </a:extLst>
          </p:cNvPr>
          <p:cNvSpPr/>
          <p:nvPr/>
        </p:nvSpPr>
        <p:spPr>
          <a:xfrm>
            <a:off x="5257309" y="1408962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5CBB3E3-CEA1-46BA-ABC2-778A606B75AC}"/>
              </a:ext>
            </a:extLst>
          </p:cNvPr>
          <p:cNvSpPr/>
          <p:nvPr/>
        </p:nvSpPr>
        <p:spPr>
          <a:xfrm>
            <a:off x="6286727" y="1408962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AAC6BE4-E29F-4DA5-B2DE-27DD6D3E5BDB}"/>
              </a:ext>
            </a:extLst>
          </p:cNvPr>
          <p:cNvSpPr/>
          <p:nvPr/>
        </p:nvSpPr>
        <p:spPr>
          <a:xfrm>
            <a:off x="7221600" y="1408962"/>
            <a:ext cx="723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9C1644-1CEA-447B-A301-3EFCA713561F}"/>
              </a:ext>
            </a:extLst>
          </p:cNvPr>
          <p:cNvSpPr/>
          <p:nvPr/>
        </p:nvSpPr>
        <p:spPr>
          <a:xfrm>
            <a:off x="6286727" y="238883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F005A1-7CDE-44C5-993A-11AB9957E1EA}"/>
              </a:ext>
            </a:extLst>
          </p:cNvPr>
          <p:cNvSpPr/>
          <p:nvPr/>
        </p:nvSpPr>
        <p:spPr>
          <a:xfrm>
            <a:off x="7298543" y="2400459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F17EC7-868C-4124-B421-7E40D6B83537}"/>
              </a:ext>
            </a:extLst>
          </p:cNvPr>
          <p:cNvSpPr/>
          <p:nvPr/>
        </p:nvSpPr>
        <p:spPr>
          <a:xfrm>
            <a:off x="5257309" y="3361321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565C3F-9CB0-4531-BE1F-A4355A16C3C7}"/>
              </a:ext>
            </a:extLst>
          </p:cNvPr>
          <p:cNvSpPr/>
          <p:nvPr/>
        </p:nvSpPr>
        <p:spPr>
          <a:xfrm>
            <a:off x="6305962" y="338959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006980-966F-4182-BBD2-D733941C62BE}"/>
              </a:ext>
            </a:extLst>
          </p:cNvPr>
          <p:cNvSpPr/>
          <p:nvPr/>
        </p:nvSpPr>
        <p:spPr>
          <a:xfrm>
            <a:off x="7330241" y="338959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2228A614-54B1-447C-AFF3-1508C84AE6A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3669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971"/>
    </mc:Choice>
    <mc:Fallback>
      <p:transition spd="slow" advTm="549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1" grpId="0"/>
      <p:bldP spid="58" grpId="0"/>
      <p:bldP spid="59" grpId="0"/>
      <p:bldP spid="60" grpId="0"/>
      <p:bldP spid="61" grpId="0"/>
      <p:bldP spid="2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9CF8386-EC7B-49E1-AFE8-6C43C743CC83}"/>
              </a:ext>
            </a:extLst>
          </p:cNvPr>
          <p:cNvSpPr/>
          <p:nvPr/>
        </p:nvSpPr>
        <p:spPr>
          <a:xfrm>
            <a:off x="0" y="5663953"/>
            <a:ext cx="12192000" cy="1194047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D29EE9-7B11-4B78-84CB-5FA4C32F858F}"/>
              </a:ext>
            </a:extLst>
          </p:cNvPr>
          <p:cNvSpPr/>
          <p:nvPr/>
        </p:nvSpPr>
        <p:spPr>
          <a:xfrm>
            <a:off x="85156" y="5799311"/>
            <a:ext cx="52403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Multiplying by 10.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4AFD87-F452-4261-878B-57153A2AA53F}"/>
              </a:ext>
            </a:extLst>
          </p:cNvPr>
          <p:cNvSpPr/>
          <p:nvPr/>
        </p:nvSpPr>
        <p:spPr>
          <a:xfrm>
            <a:off x="811570" y="135359"/>
            <a:ext cx="30508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47 x 10 =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2BA4483-2877-4E90-943C-FFBFBEE8B958}"/>
              </a:ext>
            </a:extLst>
          </p:cNvPr>
          <p:cNvSpPr/>
          <p:nvPr/>
        </p:nvSpPr>
        <p:spPr>
          <a:xfrm>
            <a:off x="3766225" y="135359"/>
            <a:ext cx="1338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470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D77EA436-2463-421A-A727-B38923B42D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001" t="21926" r="42249" b="42518"/>
          <a:stretch/>
        </p:blipFill>
        <p:spPr>
          <a:xfrm>
            <a:off x="3119119" y="1310640"/>
            <a:ext cx="5954522" cy="4003040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6BB16418-619B-4968-A6E2-C1FDEF0FE1FA}"/>
              </a:ext>
            </a:extLst>
          </p:cNvPr>
          <p:cNvSpPr/>
          <p:nvPr/>
        </p:nvSpPr>
        <p:spPr>
          <a:xfrm>
            <a:off x="4112475" y="1408962"/>
            <a:ext cx="992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E0C19B5-3D1B-499C-946B-D731A9DAF072}"/>
              </a:ext>
            </a:extLst>
          </p:cNvPr>
          <p:cNvSpPr/>
          <p:nvPr/>
        </p:nvSpPr>
        <p:spPr>
          <a:xfrm>
            <a:off x="5257309" y="1408962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5CBB3E3-CEA1-46BA-ABC2-778A606B75AC}"/>
              </a:ext>
            </a:extLst>
          </p:cNvPr>
          <p:cNvSpPr/>
          <p:nvPr/>
        </p:nvSpPr>
        <p:spPr>
          <a:xfrm>
            <a:off x="6286727" y="1408962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AAC6BE4-E29F-4DA5-B2DE-27DD6D3E5BDB}"/>
              </a:ext>
            </a:extLst>
          </p:cNvPr>
          <p:cNvSpPr/>
          <p:nvPr/>
        </p:nvSpPr>
        <p:spPr>
          <a:xfrm>
            <a:off x="7221600" y="1408962"/>
            <a:ext cx="723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9C1644-1CEA-447B-A301-3EFCA713561F}"/>
              </a:ext>
            </a:extLst>
          </p:cNvPr>
          <p:cNvSpPr/>
          <p:nvPr/>
        </p:nvSpPr>
        <p:spPr>
          <a:xfrm>
            <a:off x="6286727" y="238883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F005A1-7CDE-44C5-993A-11AB9957E1EA}"/>
              </a:ext>
            </a:extLst>
          </p:cNvPr>
          <p:cNvSpPr/>
          <p:nvPr/>
        </p:nvSpPr>
        <p:spPr>
          <a:xfrm>
            <a:off x="7298543" y="2400459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F17EC7-868C-4124-B421-7E40D6B83537}"/>
              </a:ext>
            </a:extLst>
          </p:cNvPr>
          <p:cNvSpPr/>
          <p:nvPr/>
        </p:nvSpPr>
        <p:spPr>
          <a:xfrm>
            <a:off x="5257309" y="3361321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565C3F-9CB0-4531-BE1F-A4355A16C3C7}"/>
              </a:ext>
            </a:extLst>
          </p:cNvPr>
          <p:cNvSpPr/>
          <p:nvPr/>
        </p:nvSpPr>
        <p:spPr>
          <a:xfrm>
            <a:off x="6305962" y="338959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006980-966F-4182-BBD2-D733941C62BE}"/>
              </a:ext>
            </a:extLst>
          </p:cNvPr>
          <p:cNvSpPr/>
          <p:nvPr/>
        </p:nvSpPr>
        <p:spPr>
          <a:xfrm>
            <a:off x="7330241" y="338959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984BEBA-9F16-4965-8478-412136F86E6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1281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378"/>
    </mc:Choice>
    <mc:Fallback>
      <p:transition spd="slow" advTm="473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1" grpId="0"/>
      <p:bldP spid="58" grpId="0"/>
      <p:bldP spid="59" grpId="0"/>
      <p:bldP spid="60" grpId="0"/>
      <p:bldP spid="61" grpId="0"/>
      <p:bldP spid="2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9CF8386-EC7B-49E1-AFE8-6C43C743CC83}"/>
              </a:ext>
            </a:extLst>
          </p:cNvPr>
          <p:cNvSpPr/>
          <p:nvPr/>
        </p:nvSpPr>
        <p:spPr>
          <a:xfrm>
            <a:off x="0" y="5663953"/>
            <a:ext cx="12192000" cy="1194047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D29EE9-7B11-4B78-84CB-5FA4C32F858F}"/>
              </a:ext>
            </a:extLst>
          </p:cNvPr>
          <p:cNvSpPr/>
          <p:nvPr/>
        </p:nvSpPr>
        <p:spPr>
          <a:xfrm>
            <a:off x="85156" y="5799311"/>
            <a:ext cx="52403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Multiplying by 10.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4AFD87-F452-4261-878B-57153A2AA53F}"/>
              </a:ext>
            </a:extLst>
          </p:cNvPr>
          <p:cNvSpPr/>
          <p:nvPr/>
        </p:nvSpPr>
        <p:spPr>
          <a:xfrm>
            <a:off x="619210" y="135359"/>
            <a:ext cx="3435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642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x 10 =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2BA4483-2877-4E90-943C-FFBFBEE8B958}"/>
              </a:ext>
            </a:extLst>
          </p:cNvPr>
          <p:cNvSpPr/>
          <p:nvPr/>
        </p:nvSpPr>
        <p:spPr>
          <a:xfrm>
            <a:off x="4103147" y="144700"/>
            <a:ext cx="1723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6420</a:t>
            </a:r>
            <a:endParaRPr lang="en-US" sz="54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D77EA436-2463-421A-A727-B38923B42D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001" t="21926" r="42249" b="42518"/>
          <a:stretch/>
        </p:blipFill>
        <p:spPr>
          <a:xfrm>
            <a:off x="3119119" y="1310640"/>
            <a:ext cx="5954522" cy="4003040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6BB16418-619B-4968-A6E2-C1FDEF0FE1FA}"/>
              </a:ext>
            </a:extLst>
          </p:cNvPr>
          <p:cNvSpPr/>
          <p:nvPr/>
        </p:nvSpPr>
        <p:spPr>
          <a:xfrm>
            <a:off x="4112475" y="1408962"/>
            <a:ext cx="992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E0C19B5-3D1B-499C-946B-D731A9DAF072}"/>
              </a:ext>
            </a:extLst>
          </p:cNvPr>
          <p:cNvSpPr/>
          <p:nvPr/>
        </p:nvSpPr>
        <p:spPr>
          <a:xfrm>
            <a:off x="5257309" y="1408962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5CBB3E3-CEA1-46BA-ABC2-778A606B75AC}"/>
              </a:ext>
            </a:extLst>
          </p:cNvPr>
          <p:cNvSpPr/>
          <p:nvPr/>
        </p:nvSpPr>
        <p:spPr>
          <a:xfrm>
            <a:off x="6286727" y="1408962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AAC6BE4-E29F-4DA5-B2DE-27DD6D3E5BDB}"/>
              </a:ext>
            </a:extLst>
          </p:cNvPr>
          <p:cNvSpPr/>
          <p:nvPr/>
        </p:nvSpPr>
        <p:spPr>
          <a:xfrm>
            <a:off x="7221600" y="1408962"/>
            <a:ext cx="723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9C1644-1CEA-447B-A301-3EFCA713561F}"/>
              </a:ext>
            </a:extLst>
          </p:cNvPr>
          <p:cNvSpPr/>
          <p:nvPr/>
        </p:nvSpPr>
        <p:spPr>
          <a:xfrm>
            <a:off x="6286727" y="238883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F005A1-7CDE-44C5-993A-11AB9957E1EA}"/>
              </a:ext>
            </a:extLst>
          </p:cNvPr>
          <p:cNvSpPr/>
          <p:nvPr/>
        </p:nvSpPr>
        <p:spPr>
          <a:xfrm>
            <a:off x="7298543" y="2400459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F17EC7-868C-4124-B421-7E40D6B83537}"/>
              </a:ext>
            </a:extLst>
          </p:cNvPr>
          <p:cNvSpPr/>
          <p:nvPr/>
        </p:nvSpPr>
        <p:spPr>
          <a:xfrm>
            <a:off x="5269138" y="2380139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006980-966F-4182-BBD2-D733941C62BE}"/>
              </a:ext>
            </a:extLst>
          </p:cNvPr>
          <p:cNvSpPr/>
          <p:nvPr/>
        </p:nvSpPr>
        <p:spPr>
          <a:xfrm>
            <a:off x="7330241" y="338959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14D36E-EA4D-4B0C-837C-A919FCD23C57}"/>
              </a:ext>
            </a:extLst>
          </p:cNvPr>
          <p:cNvSpPr/>
          <p:nvPr/>
        </p:nvSpPr>
        <p:spPr>
          <a:xfrm>
            <a:off x="5317473" y="3347062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BFECC0-97BD-465D-A995-08447CFED9B1}"/>
              </a:ext>
            </a:extLst>
          </p:cNvPr>
          <p:cNvSpPr/>
          <p:nvPr/>
        </p:nvSpPr>
        <p:spPr>
          <a:xfrm>
            <a:off x="6329289" y="3358691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7BCE80-1AC7-44A2-81D0-9135A2C2F277}"/>
              </a:ext>
            </a:extLst>
          </p:cNvPr>
          <p:cNvSpPr/>
          <p:nvPr/>
        </p:nvSpPr>
        <p:spPr>
          <a:xfrm>
            <a:off x="4299884" y="3338371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47F9F616-5E4F-46C2-8C75-B5E0E29E88C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3984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426"/>
    </mc:Choice>
    <mc:Fallback>
      <p:transition spd="slow" advTm="464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1" grpId="0"/>
      <p:bldP spid="58" grpId="0"/>
      <p:bldP spid="59" grpId="0"/>
      <p:bldP spid="60" grpId="0"/>
      <p:bldP spid="61" grpId="0"/>
      <p:bldP spid="2" grpId="0"/>
      <p:bldP spid="12" grpId="0"/>
      <p:bldP spid="13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9CF8386-EC7B-49E1-AFE8-6C43C743CC83}"/>
              </a:ext>
            </a:extLst>
          </p:cNvPr>
          <p:cNvSpPr/>
          <p:nvPr/>
        </p:nvSpPr>
        <p:spPr>
          <a:xfrm>
            <a:off x="0" y="5663953"/>
            <a:ext cx="12192000" cy="1194047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D29EE9-7B11-4B78-84CB-5FA4C32F858F}"/>
              </a:ext>
            </a:extLst>
          </p:cNvPr>
          <p:cNvSpPr/>
          <p:nvPr/>
        </p:nvSpPr>
        <p:spPr>
          <a:xfrm>
            <a:off x="85156" y="5799311"/>
            <a:ext cx="52403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Multiplying by 10.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4AFD87-F452-4261-878B-57153A2AA53F}"/>
              </a:ext>
            </a:extLst>
          </p:cNvPr>
          <p:cNvSpPr/>
          <p:nvPr/>
        </p:nvSpPr>
        <p:spPr>
          <a:xfrm>
            <a:off x="619211" y="135359"/>
            <a:ext cx="34355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390 x 10 =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2BA4483-2877-4E90-943C-FFBFBEE8B958}"/>
              </a:ext>
            </a:extLst>
          </p:cNvPr>
          <p:cNvSpPr/>
          <p:nvPr/>
        </p:nvSpPr>
        <p:spPr>
          <a:xfrm>
            <a:off x="4103148" y="144700"/>
            <a:ext cx="1723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3900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D77EA436-2463-421A-A727-B38923B42D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001" t="21926" r="42249" b="42518"/>
          <a:stretch/>
        </p:blipFill>
        <p:spPr>
          <a:xfrm>
            <a:off x="3119119" y="1310640"/>
            <a:ext cx="5954522" cy="4003040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6BB16418-619B-4968-A6E2-C1FDEF0FE1FA}"/>
              </a:ext>
            </a:extLst>
          </p:cNvPr>
          <p:cNvSpPr/>
          <p:nvPr/>
        </p:nvSpPr>
        <p:spPr>
          <a:xfrm>
            <a:off x="4112475" y="1408962"/>
            <a:ext cx="992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E0C19B5-3D1B-499C-946B-D731A9DAF072}"/>
              </a:ext>
            </a:extLst>
          </p:cNvPr>
          <p:cNvSpPr/>
          <p:nvPr/>
        </p:nvSpPr>
        <p:spPr>
          <a:xfrm>
            <a:off x="5257309" y="1408962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5CBB3E3-CEA1-46BA-ABC2-778A606B75AC}"/>
              </a:ext>
            </a:extLst>
          </p:cNvPr>
          <p:cNvSpPr/>
          <p:nvPr/>
        </p:nvSpPr>
        <p:spPr>
          <a:xfrm>
            <a:off x="6286727" y="1408962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AAC6BE4-E29F-4DA5-B2DE-27DD6D3E5BDB}"/>
              </a:ext>
            </a:extLst>
          </p:cNvPr>
          <p:cNvSpPr/>
          <p:nvPr/>
        </p:nvSpPr>
        <p:spPr>
          <a:xfrm>
            <a:off x="7221600" y="1408962"/>
            <a:ext cx="723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9C1644-1CEA-447B-A301-3EFCA713561F}"/>
              </a:ext>
            </a:extLst>
          </p:cNvPr>
          <p:cNvSpPr/>
          <p:nvPr/>
        </p:nvSpPr>
        <p:spPr>
          <a:xfrm>
            <a:off x="6286727" y="238883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F005A1-7CDE-44C5-993A-11AB9957E1EA}"/>
              </a:ext>
            </a:extLst>
          </p:cNvPr>
          <p:cNvSpPr/>
          <p:nvPr/>
        </p:nvSpPr>
        <p:spPr>
          <a:xfrm>
            <a:off x="7298543" y="2400459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F17EC7-868C-4124-B421-7E40D6B83537}"/>
              </a:ext>
            </a:extLst>
          </p:cNvPr>
          <p:cNvSpPr/>
          <p:nvPr/>
        </p:nvSpPr>
        <p:spPr>
          <a:xfrm>
            <a:off x="5269138" y="2380139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006980-966F-4182-BBD2-D733941C62BE}"/>
              </a:ext>
            </a:extLst>
          </p:cNvPr>
          <p:cNvSpPr/>
          <p:nvPr/>
        </p:nvSpPr>
        <p:spPr>
          <a:xfrm>
            <a:off x="7330241" y="338959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14D36E-EA4D-4B0C-837C-A919FCD23C57}"/>
              </a:ext>
            </a:extLst>
          </p:cNvPr>
          <p:cNvSpPr/>
          <p:nvPr/>
        </p:nvSpPr>
        <p:spPr>
          <a:xfrm>
            <a:off x="5317473" y="3347062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BFECC0-97BD-465D-A995-08447CFED9B1}"/>
              </a:ext>
            </a:extLst>
          </p:cNvPr>
          <p:cNvSpPr/>
          <p:nvPr/>
        </p:nvSpPr>
        <p:spPr>
          <a:xfrm>
            <a:off x="6329289" y="3358691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7BCE80-1AC7-44A2-81D0-9135A2C2F277}"/>
              </a:ext>
            </a:extLst>
          </p:cNvPr>
          <p:cNvSpPr/>
          <p:nvPr/>
        </p:nvSpPr>
        <p:spPr>
          <a:xfrm>
            <a:off x="4299884" y="3338371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A193C88-2786-4C25-AA51-DC545998B2E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5487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686"/>
    </mc:Choice>
    <mc:Fallback>
      <p:transition spd="slow" advTm="436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1" grpId="0"/>
      <p:bldP spid="58" grpId="0"/>
      <p:bldP spid="59" grpId="0"/>
      <p:bldP spid="60" grpId="0"/>
      <p:bldP spid="61" grpId="0"/>
      <p:bldP spid="2" grpId="0"/>
      <p:bldP spid="12" grpId="0"/>
      <p:bldP spid="13" grpId="0"/>
      <p:bldP spid="15" grpId="0"/>
      <p:bldP spid="16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0.8|2.4|2|1.6|1.8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5.9|18.1|2.5|13.9|5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5.5|12.3|4.6|11.2|4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5.7|16.7|2.9|2.5|3.5|5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5|14|4.8|5.4|5|3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88</Words>
  <Application>Microsoft Office PowerPoint</Application>
  <PresentationFormat>Widescreen</PresentationFormat>
  <Paragraphs>59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Maths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</dc:title>
  <dc:creator>Bethany Browning</dc:creator>
  <cp:lastModifiedBy>Bethany Browning</cp:lastModifiedBy>
  <cp:revision>11</cp:revision>
  <dcterms:created xsi:type="dcterms:W3CDTF">2021-01-19T10:58:00Z</dcterms:created>
  <dcterms:modified xsi:type="dcterms:W3CDTF">2021-01-19T12:40:11Z</dcterms:modified>
</cp:coreProperties>
</file>