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4343" autoAdjust="0"/>
  </p:normalViewPr>
  <p:slideViewPr>
    <p:cSldViewPr snapToGrid="0" snapToObjects="1">
      <p:cViewPr varScale="1">
        <p:scale>
          <a:sx n="69" d="100"/>
          <a:sy n="69" d="100"/>
        </p:scale>
        <p:origin x="1128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You looked at this symbol before half term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division symbol.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It means divide by, which is like sharing.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think of any more symbols we use in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83"/>
    </mc:Choice>
    <mc:Fallback>
      <p:transition spd="slow" advTm="14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-27709"/>
            <a:ext cx="99060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the symbols you have seen before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Today we will look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× symbol.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+    -    =    ×    </a:t>
            </a:r>
            <a:r>
              <a:rPr lang="en-US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add       subtract    equals     multiply     divide</a:t>
            </a:r>
          </a:p>
          <a:p>
            <a:pPr algn="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times      sharing</a:t>
            </a:r>
          </a:p>
        </p:txBody>
      </p:sp>
      <p:sp>
        <p:nvSpPr>
          <p:cNvPr id="2" name="Oval 1"/>
          <p:cNvSpPr/>
          <p:nvPr/>
        </p:nvSpPr>
        <p:spPr>
          <a:xfrm>
            <a:off x="5971308" y="1953491"/>
            <a:ext cx="1939636" cy="35987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96"/>
    </mc:Choice>
    <mc:Fallback>
      <p:transition spd="slow" advTm="26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 use our times tables to answer questions with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× symbol.</a:t>
            </a:r>
          </a:p>
          <a:p>
            <a:pPr algn="ctr"/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multiply, times, groups of, lots of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× 2</a:t>
            </a: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means 3 lots of 2, or 3 multiplied by 2, or 3 times 2. Let’s work it out!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56"/>
    </mc:Choice>
    <mc:Fallback>
      <p:transition spd="slow" advTm="22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× 2 =</a:t>
            </a: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 know how to count in 2s. This question says 3 times 2, so we can count 3 lots of 2 using our fingers. 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Show 3 fingers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Count in 2s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answer is 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× 2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65" y="3906982"/>
            <a:ext cx="1569294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6858000" y="3277820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7793847" y="3083144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8676075" y="3428794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5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68"/>
    </mc:Choice>
    <mc:Fallback>
      <p:transition spd="slow" advTm="21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× 2 =</a:t>
            </a: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also draw or use objects to get the answer. This question says 3 times 2, so we can count 3 groups of 2.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in each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2+2+2=6 altogether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× 2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0" y="4128655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586091" y="4128655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188909" y="4128655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85400" y="448865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603946" y="484865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043946" y="446105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362492" y="482105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622492" y="446105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941038" y="482105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5285400" y="3347562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6915246" y="3326237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8507127" y="3326237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90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96"/>
    </mc:Choice>
    <mc:Fallback>
      <p:transition spd="slow" advTm="31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Try this question by using your fingers or objects.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× 2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572" t="3772" r="30347" b="45366"/>
          <a:stretch/>
        </p:blipFill>
        <p:spPr>
          <a:xfrm>
            <a:off x="6650182" y="2518112"/>
            <a:ext cx="3249301" cy="433988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9328" y="2862322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792419" y="2862322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25510" y="2862322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058601" y="2862322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0"/>
    </mc:Choice>
    <mc:Fallback>
      <p:transition spd="slow" advTm="7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× 2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1572" t="3772" r="30347" b="45366"/>
          <a:stretch/>
        </p:blipFill>
        <p:spPr>
          <a:xfrm>
            <a:off x="6650182" y="2518112"/>
            <a:ext cx="3249301" cy="433988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9328" y="2862322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792419" y="2862322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25510" y="2862322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058601" y="2862322"/>
            <a:ext cx="144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60810" y="320018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79356" y="356018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193901" y="320018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512447" y="356018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847243" y="320018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165789" y="356018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428699" y="317258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747245" y="353258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6633991" y="2156919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7644045" y="1839080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8463800" y="2010280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9095919" y="2518112"/>
            <a:ext cx="80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09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82"/>
    </mc:Choice>
    <mc:Fallback>
      <p:transition spd="slow" advTm="28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Try these questions by using your fingers or objects.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× 2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				7 × 2 =</a:t>
            </a:r>
          </a:p>
          <a:p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× 2 =			  10 × 2 =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10"/>
    </mc:Choice>
    <mc:Fallback>
      <p:transition spd="slow" advTm="12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0.4|0.8|0.4|0.7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0.7|0.9|0.9|0.8|0.8|0.9|0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3982</TotalTime>
  <Words>274</Words>
  <Application>Microsoft Office PowerPoint</Application>
  <PresentationFormat>A4 Paper (210x297 mm)</PresentationFormat>
  <Paragraphs>56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Thom, Shona</cp:lastModifiedBy>
  <cp:revision>78</cp:revision>
  <cp:lastPrinted>2019-10-02T15:50:32Z</cp:lastPrinted>
  <dcterms:created xsi:type="dcterms:W3CDTF">2018-03-10T18:23:35Z</dcterms:created>
  <dcterms:modified xsi:type="dcterms:W3CDTF">2021-02-10T11:35:12Z</dcterms:modified>
</cp:coreProperties>
</file>