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75" r:id="rId7"/>
  </p:sldIdLst>
  <p:sldSz cx="9906000" cy="6858000" type="A4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663300"/>
    <a:srgbClr val="0000FF"/>
    <a:srgbClr val="FF99FF"/>
    <a:srgbClr val="FF9300"/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5" autoAdjust="0"/>
    <p:restoredTop sz="94689"/>
  </p:normalViewPr>
  <p:slideViewPr>
    <p:cSldViewPr snapToGrid="0" snapToObjects="1">
      <p:cViewPr varScale="1">
        <p:scale>
          <a:sx n="73" d="100"/>
          <a:sy n="73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D0FF4-B90F-9B40-9692-0C0FE467852E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22A1-8195-AA4C-8800-F2233489C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128A-54E9-E04F-8167-9F4DA7D0023B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9A5-ECE5-D644-8292-B7ADDEB90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show understanding of a text.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Quiz time!</a:t>
            </a:r>
            <a:endParaRPr lang="en-US" sz="4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86" y="1756983"/>
            <a:ext cx="3632427" cy="4967667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0"/>
    </mc:Choice>
    <mc:Fallback>
      <p:transition spd="slow" advTm="7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 Name the five characters in the story.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character am I?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709852" y="3444419"/>
            <a:ext cx="5930537" cy="2473055"/>
          </a:xfrm>
          <a:prstGeom prst="wedgeEllipseCallout">
            <a:avLst>
              <a:gd name="adj1" fmla="val -46815"/>
              <a:gd name="adj2" fmla="val 716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was scared in the forest but brave at the witch’s house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even rescued my brother!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91"/>
    </mc:Choice>
    <mc:Fallback>
      <p:transition spd="slow" advTm="1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Which character am I?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How did Hansel make a path to find his way home?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709852" y="553173"/>
            <a:ext cx="5930537" cy="2473055"/>
          </a:xfrm>
          <a:prstGeom prst="wedgeEllipseCallout">
            <a:avLst>
              <a:gd name="adj1" fmla="val -46815"/>
              <a:gd name="adj2" fmla="val 716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so happy when my children came home.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71"/>
    </mc:Choice>
    <mc:Fallback>
      <p:transition spd="slow" advTm="1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the witch’s house made of?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How do you know the witch was evil? Think of at least one reason.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465" t="7859" r="39299" b="23769"/>
          <a:stretch/>
        </p:blipFill>
        <p:spPr>
          <a:xfrm>
            <a:off x="7423938" y="3735976"/>
            <a:ext cx="2049638" cy="312202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38"/>
    </mc:Choice>
    <mc:Fallback>
      <p:transition spd="slow" advTm="13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happened after Gretel pushed the witch in the oven?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8. What does the underlined word mean? Try to read the sentence by yourself.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dad 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glad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762" t="11459" r="30886" b="15814"/>
          <a:stretch/>
        </p:blipFill>
        <p:spPr>
          <a:xfrm>
            <a:off x="6537989" y="682434"/>
            <a:ext cx="2504517" cy="289679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54480" y="628330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926069" y="628330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297658" y="628330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86092" y="637330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567681" y="637921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863000" y="637330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187394" y="637330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4"/>
    </mc:Choice>
    <mc:Fallback>
      <p:transition spd="slow" advTm="15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E7433-892D-0748-B4EC-0E230CF5E0C7}"/>
              </a:ext>
            </a:extLst>
          </p:cNvPr>
          <p:cNvSpPr txBox="1"/>
          <p:nvPr/>
        </p:nvSpPr>
        <p:spPr>
          <a:xfrm>
            <a:off x="0" y="0"/>
            <a:ext cx="990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How do you think Hansel and Gretel felt at the 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story?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How do you think Hansel and Gretel felt at the </a:t>
            </a:r>
            <a:r>
              <a:rPr lang="en-US" sz="4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story?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1B5BC-34B3-6749-8C7C-DC39176A0E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77" y="1160930"/>
            <a:ext cx="1608182" cy="1974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162BD-8664-704A-A28A-EDB1DF6AD1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8722" b="7064"/>
          <a:stretch/>
        </p:blipFill>
        <p:spPr bwMode="auto">
          <a:xfrm>
            <a:off x="1465023" y="1160930"/>
            <a:ext cx="1644808" cy="1974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87F0B-825A-2249-A9D8-5A9E622A8EB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0" t="2342" r="31167" b="59255"/>
          <a:stretch/>
        </p:blipFill>
        <p:spPr bwMode="auto">
          <a:xfrm>
            <a:off x="6621714" y="1160929"/>
            <a:ext cx="1729751" cy="1974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4C326-BBCF-134C-A790-F8B87783D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49" y="4418048"/>
            <a:ext cx="1964688" cy="2288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DE1BC-56E8-234C-A643-D11010C15D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12026" r="30993" b="16762"/>
          <a:stretch/>
        </p:blipFill>
        <p:spPr>
          <a:xfrm>
            <a:off x="5237494" y="4418049"/>
            <a:ext cx="2160438" cy="228817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79"/>
    </mc:Choice>
    <mc:Fallback>
      <p:transition spd="slow" advTm="12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4115</TotalTime>
  <Words>177</Words>
  <Application>Microsoft Office PowerPoint</Application>
  <PresentationFormat>A4 Paper (210x297 mm)</PresentationFormat>
  <Paragraphs>36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Shona Thom (UG)</dc:creator>
  <cp:lastModifiedBy>Thom, Shona</cp:lastModifiedBy>
  <cp:revision>89</cp:revision>
  <cp:lastPrinted>2019-10-02T15:50:32Z</cp:lastPrinted>
  <dcterms:created xsi:type="dcterms:W3CDTF">2018-03-10T18:23:35Z</dcterms:created>
  <dcterms:modified xsi:type="dcterms:W3CDTF">2021-02-09T15:10:55Z</dcterms:modified>
</cp:coreProperties>
</file>