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Action1.xml" ContentType="application/vnd.ms-office.inkActio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3" r:id="rId5"/>
    <p:sldId id="262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Action1.xml><?xml version="1.0" encoding="utf-8"?>
<iact:actions xmlns:iact="http://schemas.microsoft.com/office/powerpoint/2014/inkAction" lengthUnit="cm" timeUnit="ms">
  <inkml:definitions xmlns:inkml="http://www.w3.org/2003/InkML"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1-01-28T09:56:09.6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act:action type="add" startTime="6433">
    <iact:property name="dataType"/>
    <iact:actionData xml:id="d0">
      <inkml:trace xmlns:inkml="http://www.w3.org/2003/InkML" xml:id="stk0" contextRef="#ctx0" brushRef="#br0">6571 6014 0,'0'35'307,"35"-35"-286,-35 35 9,35-35-7,0 69 28,-35-34-30,35 0-3,-35 0 53,34-1-15,1 1-6,0 0-31,0 0-8,-1-35 31,-34 34-28,35 1 1,-35 0 1,70-35 65,-70 35-18,34 0-46,1-35 22,-35 34-21,35-34-4,-35 35 42,35 0-24,0 0-8,-1-35-16,-34 34 3,0 1 10,35-35-5,-35 70 18,35-70-1,0 0-28,-35 34 11,34 1 130,-34 0-131,35-35 1,-35 35 5,35-1-19,-35 1 9,0 0 18</inkml:trace>
    </iact:actionData>
  </iact:action>
  <iact:action type="add" startTime="10428">
    <iact:property name="dataType"/>
    <iact:actionData xml:id="d1">
      <inkml:trace xmlns:inkml="http://www.w3.org/2003/InkML" xml:id="stk1" contextRef="#ctx0" brushRef="#br0">7302 5980 0,'0'-35'73,"-35"35"-57,0 0-3,0 35-5,1-35 3,-1 69-3,0-69-6,35 35 8,-35 0-5,-34-1 22,-1 1 26,70 0-45,-35-35 0,1 35 8,-1-35-7,0 34-2,35 1 28,-35-35-21,35 35-7,-34 0 2,34-1 6,-35-34 11,35 70 13,-70-35-24,35 0 65,1-1-32,34 1-24,-35-35-8,35 35 50,-35-35-55,35 35 6,-35-35-14,1 34 12,34 1 1,0 0 17,-35 0-23,35-1 11,-35-34-3,35 35-1,0 0-12,-35-35 11,35 35 3</inkml:trace>
    </iact:actionData>
  </iact:action>
  <iact:action type="add" startTime="16959">
    <iact:property name="dataType"/>
    <iact:actionData xml:id="d2">
      <inkml:trace xmlns:inkml="http://www.w3.org/2003/InkML" xml:id="stk2" contextRef="#ctx0" brushRef="#br0">8797 6014 0,'35'0'38,"-1"70"-9,1-35-21,-35-1-2,70 36-2,-70-35 2,0-1 2,34 36 0,1-1 2,-35-34 6,0 0-4,35-35-3,-35 35 52,69 0-50,-69-1 59,35-34-63,-35 35 34,35 0-21,0 0-16,0-1 22,-1 1-13,1 0 44</inkml:trace>
    </iact:actionData>
  </iact:action>
  <iact:action type="add" startTime="17718">
    <iact:property name="dataType"/>
    <iact:actionData xml:id="d3">
      <inkml:trace xmlns:inkml="http://www.w3.org/2003/InkML" xml:id="stk3" contextRef="#ctx0" brushRef="#br0">9527 6918 0,'-35'0'1,"70"0"2</inkml:trace>
    </iact:actionData>
  </iact:action>
  <iact:action type="add" startTime="17918">
    <iact:property name="dataType"/>
    <iact:actionData xml:id="d4">
      <inkml:trace xmlns:inkml="http://www.w3.org/2003/InkML" xml:id="stk4" contextRef="#ctx0" brushRef="#br0">9527 6953 0,'0'69'34</inkml:trace>
    </iact:actionData>
  </iact:action>
  <iact:action type="add" startTime="19048">
    <iact:property name="dataType"/>
    <iact:actionData xml:id="d5">
      <inkml:trace xmlns:inkml="http://www.w3.org/2003/InkML" xml:id="stk5" contextRef="#ctx0" brushRef="#br0">9492 5875 0,'0'35'84,"0"0"-64,-35-35-13,35 35 40,-34-1-31,34 1-8,-35 35 0,-35-1 11,70-34-14,0 0 19,-34-35-13,34 34-3,0 1 7,-35-35-8,35 35 49,-35-35-48,0 35 0,0-35 8,35 34 16,0 1-15,-34-35 5,-1 35 10,35 0-16,-35 0 8,35-1-8,-35-34 0,1 35-5,34 0 13,-35-35-11,35 35 36,-35-35 7,35 34-40,-35-34 10,1 70-8,-36-1 15,70 1-17</inkml:trace>
    </iact:actionData>
  </iact:action>
  <iact:action type="add" startTime="21436">
    <iact:property name="dataType"/>
    <iact:actionData xml:id="d6">
      <inkml:trace xmlns:inkml="http://www.w3.org/2003/InkML" xml:id="stk6" contextRef="#ctx0" brushRef="#br0">10744 6084 0,'0'35'27,"35"-1"-20,-35 1 1,34 0 0,1-35 3,-35 35-7,35-1 3,-35 1-1,70 35 5,-36-70 22,-34 34 57,35-34-82,0 35 11,0 0-7,34 0 4,-69 0 15,35-35-15,-35 34-8,35-34 0,-1 35 25,1-35 9,35 70-34,-35-1 5,-1-69 3,-34 35-8,70 0 8,-35-1 32,-1-34-40,-34 35 96,35 0-7,-35 0 1,35-1-27</inkml:trace>
    </iact:actionData>
  </iact:action>
  <iact:action type="add" startTime="23665">
    <iact:property name="dataType"/>
    <iact:actionData xml:id="d7">
      <inkml:trace xmlns:inkml="http://www.w3.org/2003/InkML" xml:id="stk7" contextRef="#ctx0" brushRef="#br0">11613 6014 0,'-35'0'70,"1"0"-46,-36 0-16,70 35 0,-35-35 4,35 35 2,-69-35-1,69 35 4,0-1-10,-35 1 1,0 0 107,0 0-77,35-1-26,-34 36 7,-1-35-2,35-1 15,-35-34 15,0 35-36,35 0 4,-34 0 16,34 0 0,-35-1 16,0-34 3,0 35-43,1 0 12,34 0-6,-35-35-3,35 34-4,-35 1 10,0 0 0,35 34-6,0-34-4,-104 35 10,69-36 16,35 1 3</inkml:trace>
    </iact:actionData>
  </iact:action>
  <iact:action type="add" startTime="25727">
    <iact:property name="dataType"/>
    <iact:actionData xml:id="d8">
      <inkml:trace xmlns:inkml="http://www.w3.org/2003/InkML" xml:id="stk8" contextRef="#ctx0" brushRef="#br0">12448 6014 0,'34'0'21,"1"0"-17,0 35 11,0 69-3,0-69 0,-1 0 4,1-35-7,-35 35-2,35-1 8,0 36 17,-1-35 16,36-1 24,-70 36-59,35-70-10,-35 35 22,34-35-9,1 69 0,0-69 9,0 0-19,0 0 10,-35 35-8,34-35 8,36 35-8,-1-35 1,-34 35-2,35-1 4,-36 36-6,1-1 22,35-34-22,-35-35 45,-1 35-34,1 0 6,0-35-14</inkml:trace>
    </iact:actionData>
  </iact:action>
  <iact:action type="add" startTime="27519">
    <iact:property name="dataType"/>
    <iact:actionData xml:id="d9">
      <inkml:trace xmlns:inkml="http://www.w3.org/2003/InkML" xml:id="stk9" contextRef="#ctx0" brushRef="#br0">13282 5980 0,'0'0'1,"-35"0"16,1 0-3,-1 34-6,0 1 7,0 0-6,35 0-2,-69 34 1,34-34 0,0 0 0,0 34 9,35-34-10,-34-35 1,34 35 3,0-1 3,-35 1-7,35 35 17,-70-70-16,70 35 3,-34-35 4,34 34-9,0 1 3,-35 0 8,0 69-11,0-34 10,35-36 10,-34 1 12,34 0-11,-35-35-13,35 35 18,-35-35-17</inkml:trace>
    </iact:actionData>
  </iact:action>
  <iact:action type="add" startTime="29360">
    <iact:property name="dataType"/>
    <iact:actionData xml:id="d10">
      <inkml:trace xmlns:inkml="http://www.w3.org/2003/InkML" xml:id="stk10" contextRef="#ctx0" brushRef="#br0">14430 5945 0,'34'0'28,"1"35"-25,0 34 15,0 1-1,69 34-10,-34-69-1,-70-1 4,34-34-5,1 35 3,0-35 8,-35 35-8,69 0 9,-34-1 15,0-34-6,0 70-21,-1-70 6,-34 35-3,35-35-3,-35 35 3,35-35 0,0 34 8,-35 1-8,69-35 8,-34 0 8,0 35-16,0-35 0,-35 35 0,34-35 9,1 34-10,0 1 34,0 0 9,-35 0-29</inkml:trace>
    </iact:actionData>
  </iact:action>
  <iact:action type="add" startTime="30185">
    <iact:property name="dataType"/>
    <iact:actionData xml:id="d11">
      <inkml:trace xmlns:inkml="http://www.w3.org/2003/InkML" xml:id="stk11" contextRef="#ctx0" brushRef="#br0">15473 6883 0,'0'0'4,"35"0"0</inkml:trace>
    </iact:actionData>
  </iact:action>
  <iact:action type="add" startTime="31708">
    <iact:property name="dataType"/>
    <iact:actionData xml:id="d12">
      <inkml:trace xmlns:inkml="http://www.w3.org/2003/InkML" xml:id="stk12" contextRef="#ctx0" brushRef="#br0">15195 5910 0,'0'35'77,"0"34"-72,-35-34 3,35 0 3,-35 0-6,35-1 3,0 1 0,-35-35 0,35 35 7,-35-35-10,35 35 3,0-1 0,-34 1 28,34 35-19,0-36-2,-70 1-4,70 0 34,0 0-21,0 0 0,-35 34-7,1 1 1,-1-1-5,0-34 3,-34 0 1,69-1 0,-35-34-10,35 35 11,-35 0 6,35 0 118</inkml:trace>
    </iact:actionData>
  </iact:action>
  <iact:action type="add" startTime="33908">
    <iact:property name="dataType"/>
    <iact:actionData xml:id="d13">
      <inkml:trace xmlns:inkml="http://www.w3.org/2003/InkML" xml:id="stk13" contextRef="#ctx0" brushRef="#br0">16864 5910 0,'0'70'54,"34"-36"-25,1 36-14,0-70-7,-35 35 1,35-1 6,-35 1 4,0 0-14,34 0 12,1 34-2,0 1 9,0-36 11,0 1-3,-35 0-18,34-35-6,-34 35 44,35 34-49,35-34 1,-70 0 11,34-35-1,-34 35 4,35-1 43,-35 1-34,35-35-13,0 35-3,-1-35-7,1 69 7,0-34 2,0 35 3</inkml:trace>
    </iact:actionData>
  </iact:action>
  <iact:action type="add" startTime="35952">
    <iact:property name="dataType"/>
    <iact:actionData xml:id="d14">
      <inkml:trace xmlns:inkml="http://www.w3.org/2003/InkML" xml:id="stk14" contextRef="#ctx0" brushRef="#br0">17455 5945 0,'-35'0'33,"0"35"-12,0-1 3,1 1-16,-1 0 8,0 0 8,0-35-16,35 34 0,-34-34 10,-1 35-12,0 0 3,35 0 6,-35 34-7,35-34 3,-35 0-6,1-1 3,34 1 3,0 0 2,-70 0-5,70 0 48,-35 34-48,1-34 35,34 0-30,-35-1 3,35 1 60,-35 35-36,0-36 7,0 36 30,35-35-53,0-1-7</inkml:trace>
    </iact:actionData>
  </iact:action>
</iact:action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FB3C3-83AF-4FBA-9D98-9513DC3E4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5F9CC6-7105-4F41-A9B9-CFC5EF3087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15CD4-9CC2-4199-9614-BF9C2087B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AD2-1C56-4DCB-96EB-92EE33B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44D1E-EE17-45B8-9E6E-1AE49B141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487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92984-925E-4EA1-BAFB-7B9E92C4F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90D7FF-3D89-41D0-B902-38809BA09E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D15F4-88A3-4643-BA88-1A7339EA2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B8218-BE97-495B-990E-3E2977EDD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17D59-3D70-41B3-9E49-17ACE8F38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23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6EE6872-B1A0-4BAB-AC58-5B0EB472E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B95E55-8528-45B5-9670-197E03B077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FDF5F-BF34-4A5D-9094-97786AD5D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90FBD1-C292-4DF3-B9EB-EE206EE79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BBF0C-3395-46F2-AF34-893F7060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85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966FA-5E7B-4521-A89E-10B4EF98F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7A05F-02B2-4DF9-AD65-154150907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98E57-309E-4217-8C7D-2E402FC90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2DC0D-B892-4875-9E08-DADE5495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18FE0-5008-4BD3-8084-82A8A677B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0341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D35E-F1EB-46F7-9843-6288F14B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B173C2-D76D-4C90-B639-A658B69D6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5228C-384C-4F39-B203-E5931C094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D99CA-15A1-4C88-A1AD-04F9AC465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81913-DE9C-47CF-8BA4-0BDAA9D41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70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68255-CF43-4500-B336-EF0BB1940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5C09-047D-422C-AD3D-604610116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63770-68AE-4873-90C5-7141F67D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75D55-E268-4769-B295-A7FD1B75B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9347A-3D25-48FC-A4E5-CB91A291C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4B37B-4FE8-4339-B9F2-E2CCFA4A0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99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244-49B1-4E47-A127-2C610BAD5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A0229-8203-4D8D-A1FE-FF50031CD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5FEEB-1367-4068-96C1-8F5FB19F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981458-E86F-405A-A800-911D0EE490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BBB3A-DE43-4610-9917-C02364B6C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08E9F-5224-4730-A7D8-F98CCE886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092E2C-B042-470F-B435-B2BB1ABBE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A5423-094E-425C-8EA3-E2608FE4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73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DF4D3-8AD6-4570-A74A-2916BB51C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28FA67-5633-4127-8811-86C1D8F8E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DE65CC-17FE-493F-A860-E4FE72E26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A21230-D8A1-4AD2-A7E4-1A2BC1C00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DFA1D-A9EA-40B7-A3AF-72D9E1D49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C19C3-03ED-40E2-A351-66C750B82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77F3-3B1D-4C8D-8C87-C201F2741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555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FF4CF-3808-437C-AFDA-1D1F1D866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A6EBF-8412-458B-AFBA-BF085E7B0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C576D0-6565-4B0B-9ABA-0A387E1C46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36E8E-7732-42D5-B719-40F54538B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D2AEC1-2B9E-4CAD-92A2-877DB99B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05EC4F-66D1-4EC4-9999-C67BC448F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37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B746-08A0-44CC-AD70-B7BC70E87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58992C-76AE-46EC-9457-23C567186E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D81F7-9C92-4170-8CFE-90065ECD0D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4EEB3-2734-47B0-82A5-050DFD1B9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D5065-2FD2-48F6-9D39-9B9EC9E0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8617E-AE62-4061-B97C-ED0985F4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392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730A1F-12A5-4F33-B3D6-2F38D0994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BD9533-B863-4AFA-BCDD-BCF04C9CA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F8FC3-414F-4E89-AA09-B98E691176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B6941-42DF-49FC-96A8-48A8FE7FD6CE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7AEE-9213-43E3-B79D-A451B81B4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0BCF2E-F20C-4022-ACB6-9726B9F40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4C257-9451-415D-B873-2D5FE4CF6C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832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m4a"/><Relationship Id="rId7" Type="http://schemas.openxmlformats.org/officeDocument/2006/relationships/image" Target="../media/image7.jpeg"/><Relationship Id="rId2" Type="http://schemas.microsoft.com/office/2007/relationships/media" Target="../media/media4.m4a"/><Relationship Id="rId1" Type="http://schemas.openxmlformats.org/officeDocument/2006/relationships/tags" Target="../tags/tag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audio" Target="../media/media5.m4a"/><Relationship Id="rId21" Type="http://schemas.openxmlformats.org/officeDocument/2006/relationships/image" Target="../media/image24.png"/><Relationship Id="rId34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5" Type="http://schemas.openxmlformats.org/officeDocument/2006/relationships/image" Target="../media/image28.png"/><Relationship Id="rId33" Type="http://schemas.openxmlformats.org/officeDocument/2006/relationships/image" Target="../media/image4.png"/><Relationship Id="rId2" Type="http://schemas.microsoft.com/office/2007/relationships/media" Target="../media/media5.m4a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png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31" Type="http://schemas.openxmlformats.org/officeDocument/2006/relationships/image" Target="../media/image34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png"/><Relationship Id="rId30" Type="http://schemas.openxmlformats.org/officeDocument/2006/relationships/image" Target="../media/image33.png"/><Relationship Id="rId8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microsoft.com/office/2011/relationships/inkAction" Target="../ink/inkAction1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50EE4F0-8D53-48AE-B8E3-66FCA2225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2413472"/>
            <a:ext cx="6105194" cy="2031055"/>
          </a:xfrm>
        </p:spPr>
        <p:txBody>
          <a:bodyPr>
            <a:normAutofit/>
          </a:bodyPr>
          <a:lstStyle/>
          <a:p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Set 1 Sounds</a:t>
            </a:r>
            <a:b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</a:br>
            <a:r>
              <a:rPr lang="en-GB" sz="7000" dirty="0">
                <a:solidFill>
                  <a:srgbClr val="FFFFFF"/>
                </a:solidFill>
                <a:latin typeface="Comic Sans MS" panose="030F0702030302020204" pitchFamily="66" charset="0"/>
              </a:rPr>
              <a:t>x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D46D57C-E525-4D01-95D8-BBFDB6C066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3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55"/>
    </mc:Choice>
    <mc:Fallback>
      <p:transition spd="slow" advTm="70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ute Cartoon Boy Xray Screen Showing Stock Vector (Royalty Free) 294726458">
            <a:extLst>
              <a:ext uri="{FF2B5EF4-FFF2-40B4-BE49-F238E27FC236}">
                <a16:creationId xmlns:a16="http://schemas.microsoft.com/office/drawing/2014/main" id="{5483E8C2-68AF-4BD8-B561-415A4C25BF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 r="18947" b="14000"/>
          <a:stretch/>
        </p:blipFill>
        <p:spPr bwMode="auto">
          <a:xfrm>
            <a:off x="4867421" y="1573887"/>
            <a:ext cx="2457157" cy="364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80E133F-22A7-4DC3-980A-ECB274FB6B4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268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49"/>
    </mc:Choice>
    <mc:Fallback>
      <p:transition spd="slow" advTm="59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C2E8B44-8844-45F2-BADF-C61633A6A0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1358" y="643466"/>
            <a:ext cx="5529283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04E5A30-C4AA-4CD3-8BE3-A80B89D5F0D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24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711"/>
    </mc:Choice>
    <mc:Fallback>
      <p:transition spd="slow" advTm="127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2056" name="Rectangle 77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7" name="Rectangle 78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4" name="Picture 6" descr="Number six cartoon character Royalty Free Vector Image">
            <a:extLst>
              <a:ext uri="{FF2B5EF4-FFF2-40B4-BE49-F238E27FC236}">
                <a16:creationId xmlns:a16="http://schemas.microsoft.com/office/drawing/2014/main" id="{FBE0916C-0D12-4B8B-BCCF-86E1CC6F8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8"/>
          <a:stretch/>
        </p:blipFill>
        <p:spPr bwMode="auto">
          <a:xfrm>
            <a:off x="706568" y="984836"/>
            <a:ext cx="3209544" cy="458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2058" name="Rectangle 81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82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Premium Vector | Cute fox cartoon">
            <a:extLst>
              <a:ext uri="{FF2B5EF4-FFF2-40B4-BE49-F238E27FC236}">
                <a16:creationId xmlns:a16="http://schemas.microsoft.com/office/drawing/2014/main" id="{8B84F252-2802-417A-8678-B761310D8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7333" y="1086850"/>
            <a:ext cx="3209544" cy="438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2060" name="Rectangle 85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1" name="Rectangle 86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Open cartoon flat cardboard box on white Vector Image">
            <a:extLst>
              <a:ext uri="{FF2B5EF4-FFF2-40B4-BE49-F238E27FC236}">
                <a16:creationId xmlns:a16="http://schemas.microsoft.com/office/drawing/2014/main" id="{5FB0816E-E564-4325-9870-8035D86A6C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5" t="14974" r="6652" b="16308"/>
          <a:stretch/>
        </p:blipFill>
        <p:spPr bwMode="auto">
          <a:xfrm>
            <a:off x="8275887" y="1879918"/>
            <a:ext cx="3209544" cy="2795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06DD968-F59D-4608-8F03-07707030689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1147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18"/>
    </mc:Choice>
    <mc:Fallback>
      <p:transition spd="slow" advTm="18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, whiteboard&#10;&#10;Description automatically generated">
            <a:extLst>
              <a:ext uri="{FF2B5EF4-FFF2-40B4-BE49-F238E27FC236}">
                <a16:creationId xmlns:a16="http://schemas.microsoft.com/office/drawing/2014/main" id="{16ECE7D0-D85F-46C9-A29B-5C2FB0AB86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"/>
          <a:stretch/>
        </p:blipFill>
        <p:spPr bwMode="auto">
          <a:xfrm>
            <a:off x="2028627" y="402036"/>
            <a:ext cx="88371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drawing of a person&#10;&#10;Description automatically generated">
            <a:extLst>
              <a:ext uri="{FF2B5EF4-FFF2-40B4-BE49-F238E27FC236}">
                <a16:creationId xmlns:a16="http://schemas.microsoft.com/office/drawing/2014/main" id="{CED6A3F7-0CFB-45E2-B124-181D2A88C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44148" y="416420"/>
            <a:ext cx="91139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BBC750-F718-4FCD-B4A8-5A6DBBA68A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" r="-1"/>
          <a:stretch/>
        </p:blipFill>
        <p:spPr bwMode="auto">
          <a:xfrm>
            <a:off x="10738490" y="341977"/>
            <a:ext cx="882627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B571CD-2BC9-406F-AD34-C2FC57FBF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405" y="3591061"/>
            <a:ext cx="904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5B002-F025-4C15-9FD3-0A138DF7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"/>
          <a:stretch/>
        </p:blipFill>
        <p:spPr bwMode="auto">
          <a:xfrm>
            <a:off x="1805001" y="5225959"/>
            <a:ext cx="90300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BA8414EA-94E7-4341-908A-07D107B1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667" y="3601891"/>
            <a:ext cx="88424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41AEAA6-FAFC-4679-A4D2-AD2FC1094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"/>
          <a:stretch/>
        </p:blipFill>
        <p:spPr bwMode="auto">
          <a:xfrm>
            <a:off x="9341489" y="5175858"/>
            <a:ext cx="90446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20F083-FEDE-47EF-8A5B-5BDBE658DA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"/>
          <a:stretch/>
        </p:blipFill>
        <p:spPr bwMode="auto">
          <a:xfrm>
            <a:off x="404019" y="1994557"/>
            <a:ext cx="88250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C84E193-D19E-42D6-9D0F-148A0ED78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8490" y="1994557"/>
            <a:ext cx="904523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4F5CA7-D652-4F6F-93D1-02891FF8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8627" y="2015578"/>
            <a:ext cx="897749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CAC044-CA8F-4717-9147-3FD7D74DD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8" y="5187566"/>
            <a:ext cx="881152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70EC4C4-0ABE-4FC0-BA7F-FBE5667A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866" y="5187566"/>
            <a:ext cx="892147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AA76EB3-C59E-482F-93E4-11BFC5BEC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05267" y="416420"/>
            <a:ext cx="8865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475FF48-1D3F-4328-B6CB-8FD764924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5563" y="5215433"/>
            <a:ext cx="89775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50FA034-7AA1-46E3-8344-321F6702D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77735" y="3568467"/>
            <a:ext cx="8865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079AF18-B794-4E16-B78C-3472C6E4CC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7652" y="341977"/>
            <a:ext cx="895247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0E120B-D91F-4A92-BCFB-421790E62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0197" y="3568467"/>
            <a:ext cx="89325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0D1F66-ED78-4778-B0BA-7563ED2AB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71554" y="3568467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A close up&#10;&#10;Description automatically generated">
            <a:extLst>
              <a:ext uri="{FF2B5EF4-FFF2-40B4-BE49-F238E27FC236}">
                <a16:creationId xmlns:a16="http://schemas.microsoft.com/office/drawing/2014/main" id="{168B2512-0AE8-408B-8F1A-A57AB37D2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1" r="10408"/>
          <a:stretch/>
        </p:blipFill>
        <p:spPr bwMode="auto">
          <a:xfrm>
            <a:off x="2028627" y="3601891"/>
            <a:ext cx="991342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A close up of a device&#10;&#10;Description automatically generated">
            <a:extLst>
              <a:ext uri="{FF2B5EF4-FFF2-40B4-BE49-F238E27FC236}">
                <a16:creationId xmlns:a16="http://schemas.microsoft.com/office/drawing/2014/main" id="{170D5663-45FB-492C-9027-6437FEBEB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7495" y="1961076"/>
            <a:ext cx="8955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C3E5FA3E-1085-4237-84F0-1903E5B6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9637" y="1961076"/>
            <a:ext cx="90680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CF7771-CF46-47E3-844A-AED2E08648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1666" y="3588283"/>
            <a:ext cx="88875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9C473422-517F-47CA-AC17-855EC936A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24893" y="5231351"/>
            <a:ext cx="891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6B4C1FD-8F06-4BE5-B9CE-BC0CFEBBD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64" y="402036"/>
            <a:ext cx="909091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4EE2C53F-988C-4345-9BE4-044010A8F2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2262" y="1982154"/>
            <a:ext cx="92545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>
            <a:extLst>
              <a:ext uri="{FF2B5EF4-FFF2-40B4-BE49-F238E27FC236}">
                <a16:creationId xmlns:a16="http://schemas.microsoft.com/office/drawing/2014/main" id="{5259790A-4BB1-4AAB-B73B-246175031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36" y="1988349"/>
            <a:ext cx="890543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>
            <a:extLst>
              <a:ext uri="{FF2B5EF4-FFF2-40B4-BE49-F238E27FC236}">
                <a16:creationId xmlns:a16="http://schemas.microsoft.com/office/drawing/2014/main" id="{DF20FD4E-B444-4FD3-A926-757150F838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3"/>
          <a:stretch/>
        </p:blipFill>
        <p:spPr bwMode="auto">
          <a:xfrm>
            <a:off x="6204064" y="5225959"/>
            <a:ext cx="1056584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A6828CC-3EC4-4EA0-9866-4C9D5E5B1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459" y="416420"/>
            <a:ext cx="958226" cy="9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753863C4-366A-4C80-9FAC-32DD74E4F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6648" y="5225959"/>
            <a:ext cx="89325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C9A9E51-034E-4220-AAB0-D3EE92D0834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86678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561"/>
    </mc:Choice>
    <mc:Fallback>
      <p:transition spd="slow" advTm="79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2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7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7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8+ Printable Lined Paper Templates | Free &amp; Premium Templates">
            <a:extLst>
              <a:ext uri="{FF2B5EF4-FFF2-40B4-BE49-F238E27FC236}">
                <a16:creationId xmlns:a16="http://schemas.microsoft.com/office/drawing/2014/main" id="{50F7FBCD-120A-4497-B5DA-ADD5897C8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62" b="22982"/>
          <a:stretch/>
        </p:blipFill>
        <p:spPr bwMode="auto">
          <a:xfrm>
            <a:off x="0" y="0"/>
            <a:ext cx="12192000" cy="643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etter X Worksheets For Preschool - Preschool Worksheet Gallery">
            <a:extLst>
              <a:ext uri="{FF2B5EF4-FFF2-40B4-BE49-F238E27FC236}">
                <a16:creationId xmlns:a16="http://schemas.microsoft.com/office/drawing/2014/main" id="{D11B2A04-1FB3-4E24-8CBF-2A6F11F685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77" r="28338" b="16892"/>
          <a:stretch/>
        </p:blipFill>
        <p:spPr bwMode="auto">
          <a:xfrm>
            <a:off x="994555" y="1688125"/>
            <a:ext cx="3412877" cy="98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xmlns:iact="http://schemas.microsoft.com/office/powerpoint/2014/inkAction" Requires="p14 iact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C98098-7485-4601-B854-B6FB75886210}"/>
                  </a:ext>
                </a:extLst>
              </p14:cNvPr>
              <p14:cNvContentPartPr/>
              <p14:nvPr>
                <p:extLst>
                  <p:ext uri="{42D2F446-02D8-4167-A562-619A0277C38B}">
                    <p15:isNarration xmlns:p15="http://schemas.microsoft.com/office/powerpoint/2012/main" val="1"/>
                  </p:ext>
                </p:extLst>
              </p14:nvPr>
            </p14:nvContentPartPr>
            <p14:xfrm>
              <a:off x="2265480" y="2115000"/>
              <a:ext cx="4068720" cy="4384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C98098-7485-4601-B854-B6FB758862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56120" y="2105640"/>
                <a:ext cx="4087440" cy="457200"/>
              </a:xfrm>
              <a:prstGeom prst="rect">
                <a:avLst/>
              </a:prstGeom>
            </p:spPr>
          </p:pic>
        </mc:Fallback>
      </mc:AlternateContent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F6DD1648-49F4-4E1C-940E-096C3551B5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8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769"/>
    </mc:Choice>
    <mc:Fallback>
      <p:transition spd="slow" advTm="387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2|2.4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3.8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0.9|0.7|1.5|1|1.1|1.1|1.1|1.2|1.1|1.6|1.2|1.2|1.1|1.2|1.1|1.1|1.1|1.2|1.2|1.1|1.2|1.2|1.3|1.7|1.4|1.1|1.1|2.1|4.6|1.1|1.1|1.2|1.2|1.2|1.2|1.1|1.1|1|1.1|1.1|1.1|1.3|1.2|1|1.2|1.1|1.1|1|1.2|1.2|1.1|1.1|1.1|1.1|1|1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5</Words>
  <Application>Microsoft Office PowerPoint</Application>
  <PresentationFormat>Widescreen</PresentationFormat>
  <Paragraphs>1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Office Theme</vt:lpstr>
      <vt:lpstr>Set 1 Sounds x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1 Sounds w</dc:title>
  <dc:creator>Laptop</dc:creator>
  <cp:lastModifiedBy>Laptop</cp:lastModifiedBy>
  <cp:revision>16</cp:revision>
  <dcterms:created xsi:type="dcterms:W3CDTF">2021-01-22T13:11:04Z</dcterms:created>
  <dcterms:modified xsi:type="dcterms:W3CDTF">2021-01-28T10:01:00Z</dcterms:modified>
</cp:coreProperties>
</file>