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9E377-1AB5-4358-BD1E-9213BD06966C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C292D-1033-4712-8F6F-6981A2D80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43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93D9-C8E0-48B6-941E-FBD98BEB1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60277-E5FF-4538-934C-CB3D52611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895A-A446-4960-B205-50511FFC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3F9A2-EF41-4BB5-ADAA-0F868337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8EDB-1712-42A3-85BF-C81602F8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6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E20-C2B5-436F-BF86-E2BFBAEF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96D7A-FA94-43BB-9A3C-ECE1FD225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5A853-3B95-4E25-96ED-C02E7488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2E74-0EB7-4AD4-810E-F03EDC54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4754B-C276-4B55-B965-356A35AA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7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A37A18-8A7F-4DA4-BA5E-0CB552E90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71367-04AF-4C27-B7B0-E3A277AD5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943D-9AA0-47D9-BB58-CA156DCE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8563C-BE60-4743-BB5B-156D1017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8EDB3-E612-4A93-87B5-70797E77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02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644A-BFC4-483E-98C6-B91EA6BB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3E46-7123-4973-8F6A-5C2510079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B19B2-3932-4F1D-AB31-84966280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CD83B-D9F5-4FAE-9973-77B4B096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EF4F-5AE2-4829-8BF0-01416A0A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0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E497-AA55-41CC-833D-E8F83B1C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4FC8F-4531-4F6C-90B3-C48506290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DEFF5-7615-4003-832F-3BFF949B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6B5B1-D05D-483A-87FA-E27384CD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8D59F-204F-4652-8F8C-019795C0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3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65CC-32FD-4FFD-A74F-E006913D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0894-3247-4C17-8FCB-1B837DF01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C8829-E51D-4711-A746-C3A30B78C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312C3-D27F-4E78-8EB4-3C1FEAAC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1A43D-7042-4C8A-B719-B8AF3706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9A97B-2453-4BF8-9B9E-D9E26E5B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7803-BFFF-4626-AC18-3CF753E5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38E86-9B7B-41C4-96D1-50F3C0C27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17D0F-917E-41D1-B074-384FA5C51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37CDA-667E-4FA4-9E8C-9A5E1A8B5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744A2-B04E-4741-A34B-F263DCAAB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4935A-D576-4A57-A5BF-F9847D5E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1FBEC-675A-46A6-A121-43CD366D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34A55-FBDD-4421-A8CB-C0A97694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3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764D2-6A5E-4456-9C57-FE096D3B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62FCD7-BAB6-485C-9D47-E8F3C9F8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282EA-09A5-441C-AF81-5757E3A8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F03B7-CFDA-4436-A2C4-F79DDD42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22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2D5C-2411-4E92-BBF8-A3BCC80C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BC8B1E-C1BE-45B0-A80C-37377662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0FC0F-42D5-4869-8748-B042C1A5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11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15C2-5459-4E37-9DEC-8260677A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E189A-88FB-45D3-A203-F2E755D42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D9804-D09A-427B-8C04-95AA28621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3E7D0-A474-4DB6-9104-270EB6FF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098E7-0F4E-41A7-A8EF-068CF1EA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EA375-0B76-41E6-BF5D-DCEE6237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1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05A2-DCC5-4FB8-8C90-2CB17C61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46BDC-F973-4245-BE3F-2FDBE3B67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A0BE3-56D4-42C4-8623-9BE679005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6C637-9D7A-4B5A-ACFC-4A28EDAA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3C28D-9244-446E-9B45-5AB02416570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36F91-5F4C-4767-BE24-2FD7561D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5521B-8E1A-429E-A130-40C6FE14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5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B2B8A9-DBA1-4023-96BD-48F34228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26FC5-F816-4F01-B15B-4F6B1007B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29A21-6FF8-46AB-A6EB-19E5D13E0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3C28D-9244-446E-9B45-5AB02416570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97775-13A6-4046-BF3C-98D19753B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6CAF8-D421-47AB-948F-5087F498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120D-FAB6-4448-8FE5-01826056C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3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63CBF3-53F2-455C-9065-E3BB44FAF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5015" y="2392217"/>
            <a:ext cx="9144000" cy="1655762"/>
          </a:xfrm>
        </p:spPr>
        <p:txBody>
          <a:bodyPr/>
          <a:lstStyle/>
          <a:p>
            <a:endParaRPr lang="en-GB" dirty="0"/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Add two fractions </a:t>
            </a:r>
          </a:p>
        </p:txBody>
      </p:sp>
    </p:spTree>
    <p:extLst>
      <p:ext uri="{BB962C8B-B14F-4D97-AF65-F5344CB8AC3E}">
        <p14:creationId xmlns:p14="http://schemas.microsoft.com/office/powerpoint/2010/main" val="15608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F4964-0A59-4F94-BFED-485283FC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look at this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ABA64D-4EF3-4D1F-B4AC-456E05B22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8" t="17376" r="21196" b="38158"/>
          <a:stretch/>
        </p:blipFill>
        <p:spPr>
          <a:xfrm>
            <a:off x="758687" y="2750862"/>
            <a:ext cx="9105847" cy="362343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7264BF6-FB05-4A1C-87EA-1DF949C5AAA9}"/>
              </a:ext>
            </a:extLst>
          </p:cNvPr>
          <p:cNvSpPr/>
          <p:nvPr/>
        </p:nvSpPr>
        <p:spPr>
          <a:xfrm>
            <a:off x="8322366" y="1429304"/>
            <a:ext cx="2875722" cy="1817479"/>
          </a:xfrm>
          <a:prstGeom prst="cloudCallout">
            <a:avLst>
              <a:gd name="adj1" fmla="val -86289"/>
              <a:gd name="adj2" fmla="val 34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right?</a:t>
            </a:r>
          </a:p>
        </p:txBody>
      </p:sp>
    </p:spTree>
    <p:extLst>
      <p:ext uri="{BB962C8B-B14F-4D97-AF65-F5344CB8AC3E}">
        <p14:creationId xmlns:p14="http://schemas.microsoft.com/office/powerpoint/2010/main" val="210085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EE63-BF9D-4A84-9FFF-530B0F27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77209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Let’s think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DF752-AF53-468C-A897-FF09A8398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8" t="17376" r="21196" b="41252"/>
          <a:stretch/>
        </p:blipFill>
        <p:spPr>
          <a:xfrm>
            <a:off x="3641035" y="532348"/>
            <a:ext cx="7858539" cy="2564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ED6933-B3FD-4E85-9B5C-550641823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96" t="59715" r="21848" b="24625"/>
          <a:stretch/>
        </p:blipFill>
        <p:spPr>
          <a:xfrm>
            <a:off x="1815547" y="3263668"/>
            <a:ext cx="7858539" cy="1073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3509B5-9B91-49E6-84E4-43F34D530B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9" t="59908" r="53587" b="24432"/>
          <a:stretch/>
        </p:blipFill>
        <p:spPr>
          <a:xfrm>
            <a:off x="838200" y="5159341"/>
            <a:ext cx="4901648" cy="10734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A83C4-1167-40B8-9261-C1DF13801B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81" t="60032" r="25326" b="7612"/>
          <a:stretch/>
        </p:blipFill>
        <p:spPr>
          <a:xfrm>
            <a:off x="6895204" y="4587116"/>
            <a:ext cx="2778882" cy="22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3774-3002-488B-9DC2-C049267C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why don’t we add the denominators?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DCC1D-93E4-42AD-B67E-B1F6297B9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6" t="749" r="21522" b="31271"/>
          <a:stretch/>
        </p:blipFill>
        <p:spPr>
          <a:xfrm>
            <a:off x="1497494" y="1510747"/>
            <a:ext cx="8759689" cy="52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7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9256-6613-4A19-B93D-CAF2C285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do an example together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0C2CA-575F-448C-9FE9-66F3A1C2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3" t="2103" r="23153" b="18825"/>
          <a:stretch/>
        </p:blipFill>
        <p:spPr>
          <a:xfrm>
            <a:off x="1802296" y="1338470"/>
            <a:ext cx="7686261" cy="54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7DF4-5195-4B93-978E-39EBCAF1D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161"/>
            <a:ext cx="10515600" cy="105285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do another example together</a:t>
            </a:r>
            <a:b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one is a trickier.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0557D-0FC1-4708-92C1-1BEF18FE1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9" t="1329" r="39239" b="13025"/>
          <a:stretch/>
        </p:blipFill>
        <p:spPr>
          <a:xfrm>
            <a:off x="838200" y="1749286"/>
            <a:ext cx="4638261" cy="49751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A62561-6D41-401C-8531-E08B2EFE2789}"/>
              </a:ext>
            </a:extLst>
          </p:cNvPr>
          <p:cNvSpPr txBox="1">
            <a:spLocks/>
          </p:cNvSpPr>
          <p:nvPr/>
        </p:nvSpPr>
        <p:spPr>
          <a:xfrm>
            <a:off x="6955808" y="2902571"/>
            <a:ext cx="4638261" cy="1052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else can I write this fraction? 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50333D-33B6-43CC-9589-37B9963A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22" t="3361" r="34180" b="78720"/>
          <a:stretch/>
        </p:blipFill>
        <p:spPr>
          <a:xfrm>
            <a:off x="7069541" y="4236876"/>
            <a:ext cx="3998794" cy="12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5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41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Take a look at this example</vt:lpstr>
      <vt:lpstr>Let’s think    </vt:lpstr>
      <vt:lpstr>So why don’t we add the denominators?</vt:lpstr>
      <vt:lpstr>Let’s do an example together </vt:lpstr>
      <vt:lpstr>Let’s do another example together This one is a trickier.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Linda Hall</cp:lastModifiedBy>
  <cp:revision>7</cp:revision>
  <cp:lastPrinted>2021-02-01T21:12:47Z</cp:lastPrinted>
  <dcterms:created xsi:type="dcterms:W3CDTF">2021-01-28T19:47:39Z</dcterms:created>
  <dcterms:modified xsi:type="dcterms:W3CDTF">2021-02-01T21:17:39Z</dcterms:modified>
</cp:coreProperties>
</file>