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6" r:id="rId3"/>
    <p:sldId id="256" r:id="rId4"/>
    <p:sldId id="257" r:id="rId5"/>
    <p:sldId id="265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28"/>
  </p:normalViewPr>
  <p:slideViewPr>
    <p:cSldViewPr snapToGrid="0" snapToObjects="1">
      <p:cViewPr varScale="1">
        <p:scale>
          <a:sx n="72" d="100"/>
          <a:sy n="72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0E5EA-C698-D446-BC5E-DAE809429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FCC786-507E-4846-A016-DD54A568A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FB6EF-32A3-D14D-9BAA-50826FC5D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DCD17-9FC0-994C-BB9C-8C2C395B2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70816-6DAC-6447-B9A3-B5B0A7ECC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1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F90EB-144B-5040-8EB2-714EF2D99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AADC4A-538B-184C-A0CB-11891D798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10B97-B30D-F948-9068-E13E0604C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47F5F-533C-9B4B-8EE2-6EAB62CEE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B50E2-4544-0943-B183-681F33FE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CDE4A2-20B8-F54C-ABD5-FF7ED61111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FB102-E89B-134A-88FC-07D98DEF5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30B89-E709-3148-BEA0-FADC37AEE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787C1-1E64-7B4F-8581-00AE2F24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14AD3-D3B1-BE46-A8E4-678443C78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6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94ED-DB17-C443-A22C-F1C4AF41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A07CF-DED1-B34A-B583-7CEF491B6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B2537-0327-FD48-BAD3-4894247F7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AD9C2-D82D-2945-AA33-4EA14EFAA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7166E-24B8-BE42-9816-37BA0A2FF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36478-94C1-D447-90E4-CA0A1738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B6523-A938-F24A-8AD8-D70E3AF5B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8F75B-5882-0442-85D2-B3167EB67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5A269-3875-6C4E-B442-CB3BF5B73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4D528-2E99-0C42-8589-8EDA22A44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1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3AA4-3B8F-3241-8CC5-5F9A86D3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11B3B-3BBA-1C4A-91C3-5860EE967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C68AA-B11A-654D-93B7-B3D95E739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FF66B-31D0-0141-A90D-CD85A9779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5FBA1-7D66-E844-B755-7A262D5BD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BB713-421E-0B49-890D-A8F7C8F6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56326-A019-E242-99CF-473FA00A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699ED-2A69-CC4D-990C-ADD09E9C8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78AE0-8A90-794C-9805-F49B80B58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8057A1-8060-2644-B7C0-4CC98FEE3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F27A5E-E32D-7B49-8908-0062827C71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C30A26-9631-5B44-A01A-925E7016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F04058-F7FA-AA48-A1F8-4C65C8363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5FD343-93F9-994B-BE58-3ED70D10B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1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1BC08-2D14-8B4C-A55D-0DCCD1DA7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F3C15D-A2C9-0C46-8FFE-07E11B716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CB7A04-73A2-EE42-AF1F-51E5B7805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00F19-5D12-1445-8416-AC6C4951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7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59C866-FB70-DE44-B3CC-8AC81DFCB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651E-438D-AD45-B654-1FC119D90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8F5B3-E97C-CA47-9E54-4A5D3F0E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1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A10C-92E2-6346-A741-999A9085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1C7B5-2AFC-3F4B-AC0E-B5AE7462A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7C006-E33A-184D-A77E-DCCFC8A85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53E9E-BB99-AC40-B9AD-472A4081C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A3113-8B5C-BC41-955C-D15E3D8C6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5C7D8-02A3-9A40-95E5-116DF2F6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5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4EC64-2F2E-A84C-9EDB-9301DA4A6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F0DBEB-4E24-AB49-9BF5-BC060B2F4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D10AB-F9D7-444D-9D7D-841B87F90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0002E-FC1D-B84F-BD0B-484281FD2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DE3DF-513D-2942-BB4F-9D727FF6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70A82-78E7-4A4C-B2A3-A09E0C057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3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0C5A2D-0FD1-1B40-B9B2-A343A685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A4CEC-334C-5E4D-A1EC-651B2A6B9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9AB75-AB22-3248-9144-76DA068E3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50FCD-E00C-FC4A-9F6F-B29473D08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ABCC1-CFCB-7244-AFB8-A557CDCD2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4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jpeg"/><Relationship Id="rId11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02E2661-BDD4-3646-B91D-8F57721746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Year 1 </a:t>
            </a:r>
            <a:br>
              <a:rPr lang="en-US" dirty="0"/>
            </a:br>
            <a:r>
              <a:rPr lang="en-US" dirty="0" err="1"/>
              <a:t>Maths</a:t>
            </a:r>
            <a:br>
              <a:rPr lang="en-US" dirty="0"/>
            </a:br>
            <a:r>
              <a:rPr lang="en-US" dirty="0"/>
              <a:t>Alternative 2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FD5F5E2-82AE-9445-9CF9-D5994489D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1395"/>
            <a:ext cx="9144000" cy="1655762"/>
          </a:xfrm>
        </p:spPr>
        <p:txBody>
          <a:bodyPr/>
          <a:lstStyle/>
          <a:p>
            <a:r>
              <a:rPr lang="en-US" dirty="0"/>
              <a:t>Learning intention: To begin to learn about time</a:t>
            </a:r>
          </a:p>
        </p:txBody>
      </p:sp>
    </p:spTree>
    <p:extLst>
      <p:ext uri="{BB962C8B-B14F-4D97-AF65-F5344CB8AC3E}">
        <p14:creationId xmlns:p14="http://schemas.microsoft.com/office/powerpoint/2010/main" val="29810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A1B4D0-D7FB-3E49-9210-C395FB0090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C00A0-AAA1-7D48-9527-E9BAE7D55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Night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43C89BE-8237-0A42-B640-A44D2FA50FFF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629400" y="3006726"/>
            <a:ext cx="4362450" cy="2251074"/>
          </a:xfrm>
          <a:prstGeom prst="rect">
            <a:avLst/>
          </a:prstGeom>
        </p:spPr>
      </p:pic>
      <p:pic>
        <p:nvPicPr>
          <p:cNvPr id="13" name="Content Placeholder 12" descr="Image result for afternoon">
            <a:extLst>
              <a:ext uri="{FF2B5EF4-FFF2-40B4-BE49-F238E27FC236}">
                <a16:creationId xmlns:a16="http://schemas.microsoft.com/office/drawing/2014/main" id="{B397B8F4-9FF7-2F41-ABF1-A44BEE51A1A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915445"/>
            <a:ext cx="4362450" cy="2704305"/>
          </a:xfrm>
          <a:prstGeom prst="rect">
            <a:avLst/>
          </a:prstGeom>
          <a:noFill/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572F68-947B-46DC-83D7-1729BAF21A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9635" y="60396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9976AED-CD05-DA46-9DC4-129B8D081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4" y="2127421"/>
            <a:ext cx="3591736" cy="473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A89D7F2F-99B7-C842-881C-29D05580B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88" y="0"/>
            <a:ext cx="6554138" cy="505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5A7B5F-46F0-C04A-AF57-BA1DE865F277}"/>
              </a:ext>
            </a:extLst>
          </p:cNvPr>
          <p:cNvSpPr txBox="1"/>
          <p:nvPr/>
        </p:nvSpPr>
        <p:spPr>
          <a:xfrm>
            <a:off x="5972175" y="1300162"/>
            <a:ext cx="4371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am Mel.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is what I do in the day and at night.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do you do?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5E0985-5700-45B2-A597-73C4623024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9635" y="6066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2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1ED430B7-B2C0-6A4F-8591-F9E8AC7E5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0550"/>
            <a:ext cx="1865842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C89486E-8FFE-FC41-9774-6C14F6A12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455" y="3105895"/>
            <a:ext cx="5227248" cy="319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9E4958-A8BF-B748-AC24-E64C06B4FE12}"/>
              </a:ext>
            </a:extLst>
          </p:cNvPr>
          <p:cNvSpPr txBox="1"/>
          <p:nvPr/>
        </p:nvSpPr>
        <p:spPr>
          <a:xfrm>
            <a:off x="2050950" y="4359978"/>
            <a:ext cx="4617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the day I do this…</a:t>
            </a: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24E10B0E-1A4E-234C-8F42-736837656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47" y="0"/>
            <a:ext cx="3175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2B7CC0E8-10E8-714D-A686-1ED83C4EA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745" y="2147045"/>
            <a:ext cx="191770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ontent Placeholder 12" descr="Image result for afternoon">
            <a:extLst>
              <a:ext uri="{FF2B5EF4-FFF2-40B4-BE49-F238E27FC236}">
                <a16:creationId xmlns:a16="http://schemas.microsoft.com/office/drawing/2014/main" id="{01E76EB5-D4F4-FC4B-8F58-19E8B52B658F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5" y="98627"/>
            <a:ext cx="4362450" cy="2704305"/>
          </a:xfrm>
          <a:prstGeom prst="rect">
            <a:avLst/>
          </a:prstGeom>
          <a:noFill/>
        </p:spPr>
      </p:pic>
      <p:pic>
        <p:nvPicPr>
          <p:cNvPr id="3086" name="Picture 14" descr="Image result for nuns moor park">
            <a:extLst>
              <a:ext uri="{FF2B5EF4-FFF2-40B4-BE49-F238E27FC236}">
                <a16:creationId xmlns:a16="http://schemas.microsoft.com/office/drawing/2014/main" id="{4F4E99EB-2A78-3A4C-B7AF-B41011D98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089" y="4354633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62DF71-AD05-4FE7-BFC4-FD940C9243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20645" y="59978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2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1ED430B7-B2C0-6A4F-8591-F9E8AC7E5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0550"/>
            <a:ext cx="1865842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C89486E-8FFE-FC41-9774-6C14F6A12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455" y="3105895"/>
            <a:ext cx="5227248" cy="319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9E4958-A8BF-B748-AC24-E64C06B4FE12}"/>
              </a:ext>
            </a:extLst>
          </p:cNvPr>
          <p:cNvSpPr txBox="1"/>
          <p:nvPr/>
        </p:nvSpPr>
        <p:spPr>
          <a:xfrm>
            <a:off x="2050950" y="4359978"/>
            <a:ext cx="4617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At night I do this…</a:t>
            </a:r>
          </a:p>
        </p:txBody>
      </p:sp>
      <p:pic>
        <p:nvPicPr>
          <p:cNvPr id="9" name="Picture 2" descr="Image result for vegetable soup">
            <a:extLst>
              <a:ext uri="{FF2B5EF4-FFF2-40B4-BE49-F238E27FC236}">
                <a16:creationId xmlns:a16="http://schemas.microsoft.com/office/drawing/2014/main" id="{0E9DE73F-67AD-D940-BC66-0707A95EC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173" y="1309406"/>
            <a:ext cx="2696161" cy="1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64E0863A-17CC-E64F-BAC0-E96D5B00F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818" y="4883198"/>
            <a:ext cx="3417494" cy="192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C63EB07D-9E18-434A-8246-6E53FFA1C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257" y="332617"/>
            <a:ext cx="2490617" cy="195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result for peppa pig book">
            <a:extLst>
              <a:ext uri="{FF2B5EF4-FFF2-40B4-BE49-F238E27FC236}">
                <a16:creationId xmlns:a16="http://schemas.microsoft.com/office/drawing/2014/main" id="{9B9BBC3C-832B-E44C-93E9-E73BFA020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089" y="2286195"/>
            <a:ext cx="2840403" cy="284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11">
            <a:extLst>
              <a:ext uri="{FF2B5EF4-FFF2-40B4-BE49-F238E27FC236}">
                <a16:creationId xmlns:a16="http://schemas.microsoft.com/office/drawing/2014/main" id="{9E88E1A3-61B2-3847-800C-35A0D11DABAE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20" y="165561"/>
            <a:ext cx="3654498" cy="1686416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ADBCE2-2F22-4A9D-B8FA-2048EAE9A1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21274" y="61547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6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64D439-E72C-1042-BBF2-335AFF67D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0550"/>
            <a:ext cx="1730854" cy="227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4D54592-46B7-5B45-8BAB-658128938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42" y="3168884"/>
            <a:ext cx="2533650" cy="252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4BB6B2-6A9D-D54C-A4DD-91188329B287}"/>
              </a:ext>
            </a:extLst>
          </p:cNvPr>
          <p:cNvSpPr txBox="1"/>
          <p:nvPr/>
        </p:nvSpPr>
        <p:spPr>
          <a:xfrm>
            <a:off x="2467454" y="3661886"/>
            <a:ext cx="1540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my time diary,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Now it is your turn!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567317-FAAA-B04D-A825-695F219E31F3}"/>
              </a:ext>
            </a:extLst>
          </p:cNvPr>
          <p:cNvSpPr/>
          <p:nvPr/>
        </p:nvSpPr>
        <p:spPr>
          <a:xfrm>
            <a:off x="6676356" y="3076926"/>
            <a:ext cx="4457700" cy="260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7E4620-F5BF-4D4D-B922-EFB0F70D022E}"/>
              </a:ext>
            </a:extLst>
          </p:cNvPr>
          <p:cNvSpPr/>
          <p:nvPr/>
        </p:nvSpPr>
        <p:spPr>
          <a:xfrm>
            <a:off x="6536705" y="4691589"/>
            <a:ext cx="4457700" cy="260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4275CA-392A-5E48-AE66-3A2D591AD3BF}"/>
              </a:ext>
            </a:extLst>
          </p:cNvPr>
          <p:cNvSpPr/>
          <p:nvPr/>
        </p:nvSpPr>
        <p:spPr>
          <a:xfrm>
            <a:off x="6536705" y="6302960"/>
            <a:ext cx="4457700" cy="260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F14284-E58C-7548-80E6-E51A43125F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9050"/>
            <a:ext cx="5625800" cy="6858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1CAD5F-B72E-46FF-98A1-CD74DBE3ED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17000" y="60706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1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64</Words>
  <Application>Microsoft Office PowerPoint</Application>
  <PresentationFormat>Widescreen</PresentationFormat>
  <Paragraphs>14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Year 1  Maths Alternative 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rubie.kiddy</dc:creator>
  <cp:lastModifiedBy>Information</cp:lastModifiedBy>
  <cp:revision>13</cp:revision>
  <dcterms:created xsi:type="dcterms:W3CDTF">2021-02-04T13:53:26Z</dcterms:created>
  <dcterms:modified xsi:type="dcterms:W3CDTF">2021-02-05T12:37:20Z</dcterms:modified>
</cp:coreProperties>
</file>