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8T09:37:41.8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0538">
    <iact:property name="dataType"/>
    <iact:actionData xml:id="d0">
      <inkml:trace xmlns:inkml="http://www.w3.org/2003/InkML" xml:id="stk0" contextRef="#ctx0" brushRef="#br0">8414 5006 0,'0'35'117,"0"0"-114,0 0 18,0 34-12,0-34 6,0 0-5,0-1 33,0 1-30,0 0 30,0 0 72,0-1-99,0 1-6,0 0 1,0 0 2,0-1-5,0 1 59,0 0-46,0 34-13,0-34 24,0 0-24,0 0 1,0 34 12,0 1-19,35-70 7,-35 35-1,0-1 1,0 1-1,0 0 8,0 0 6,0-1 4,0 1-17,70 35 8,-70-1 66,0-34 52,0 0-115,0-1-11,0 1-2,0 0 23,34 35 43,-34-36-58,0 1-6,0 0 12,0 0-17,35 34 5,-35-34-1,0 0 1,0-1-1,0 1 1,35 0 15,0 0 28,34-35 284,-34 0-327,35 0 5,-36 0 12,36-35-6,-35 35-2,-35-35-8,34 35 39,1 0-40,-35-35 7,35 35 43,0-34 24,-1-1-53,-34 0 39,35 0-61,-35 1 2,35-1-1,0-35-6,-35 36 168</inkml:trace>
    </iact:actionData>
  </iact:action>
  <iact:action type="add" startTime="14131">
    <iact:property name="dataType"/>
    <iact:actionData xml:id="d1">
      <inkml:trace xmlns:inkml="http://www.w3.org/2003/InkML" xml:id="stk1" contextRef="#ctx0" brushRef="#br0">8101 5736 0,'35'-35'49,"0"35"-36,0-34 11,-1 34-8,-34-70 22,35 70-28,35 0 14,-35-35 0,-1 35 16,1-34-16,0 34 0,0 0 32,-1-35-30,1 35 64,0 0-62,0 0 58,-1 0-68,1 0 78</inkml:trace>
    </iact:actionData>
  </iact:action>
  <iact:action type="add" startTime="17983">
    <iact:property name="dataType"/>
    <iact:actionData xml:id="d2">
      <inkml:trace xmlns:inkml="http://www.w3.org/2003/InkML" xml:id="stk2" contextRef="#ctx0" brushRef="#br0">9805 4971 0,'0'70'68,"0"0"-59,35-1 4,-35-34-5,0 0 110,0-1-70,0 1-29,0 0-4,0 0-7,0-1 0,0 1 0,0 35 8,0-36 14,0 1-27,0 0 6,0 0-1,0-1 8,0 1-7,0 0-2,0 0 8,0 0 16,0-1-7,0 1-2,0 0-3,0 0 36,0-1-34,0 1 32,0 0-27,69 0-18,-69-1 4,0 1 4,0 0 0,0 0 21,0-1-21,35 1 0,-35 0-13,0 0 45,0-1-39,0 1-1,35 0 1,0 0 19,-35 34-10,0-34-7,35 0 16,-35 0-17,0-1 16,34 36-4,-34-35-6,0-1 281,0-138 258,0 69-543,0 1 28,0-1 14,0 0-44,0 0 16,0 1 113,0-1-128,0-35-3,0 35 69,0 1-44,0-36-15,0 35 7,0 1 54,0-1-63,0 0 75,0-34-70,35 34 120,0 35-82,0 0-34,-1-35-16,1 35 43,0 0-49,0 0 12,-1 0 1,1 0 37,35 0-50,-35 0 6,-1 0-1,1 0 18,0 0-5,0 0 0,-1 0-10,-34 35 14,35 0-16,0-1 13,0 1 58,-35 0-8,0 34-34,0-34 4,0 0-18,0 0 9,0-1-18,0 1 3,0 0 18,0 35-10,0-36 16,34-34-15,-34 35-16,0 0 10,0 0 62,35-35-75,-35 34 0,35 1 0,-35 0 0,0 0 8,35-35 0,-35 34 70,35-34-83,-35 35 18,69-35-19,-34 0 70,0 0-56,-1 0 34,1-35-30,0 35-10,-35-34 59,0-1-36,69-35-1</inkml:trace>
    </iact:actionData>
  </iact:action>
  <iact:action type="add" startTime="26179">
    <iact:property name="dataType"/>
    <iact:actionData xml:id="d3">
      <inkml:trace xmlns:inkml="http://www.w3.org/2003/InkML" xml:id="stk3" contextRef="#ctx0" brushRef="#br0">13734 5006 0,'-35'35'76,"35"0"-73,0 34 11,-69 1-6,34-1-5,0 70 5,35-104 1,0 0-1,0 69 0,-34-69 0,34 0 5,-35 34-3,35-34-1,0 0-2,0 0 69,0-1-41,0 1-6,0 0-26,0 0 17,0 34-17,0-34 13,0 34-7,0-34 11,0 35-4,0-36-5,0 36 15,0-35-18,0 34 2,0-34 9,0 0-1,0 0-9,0-1 7,0 1-8,0 0 0,0 0 0,0 34 8,0-34-2,0 0-6,0-1 1,0 1 38,35 0 38,-1 0-26,1-35-37,0 0-19,0 0 4,-1 0 33,36 0-24,-35-35-8,0 35 1,-1-35 7,1 0 2,0 1-10,0-1 1,-1-35-1,-34 36 1,35-1-2,-35 0 13,35 0 37</inkml:trace>
    </iact:actionData>
  </iact:action>
  <iact:action type="add" startTime="28682">
    <iact:property name="dataType"/>
    <iact:actionData xml:id="d4">
      <inkml:trace xmlns:inkml="http://www.w3.org/2003/InkML" xml:id="stk4" contextRef="#ctx0" brushRef="#br0">13317 5980 0,'35'0'125,"-1"-35"-115,1 35 38,0 0-40,0 0 18,34 0 12,-34 0 63,0 0-26,34 0 21,-34 0-70,0 0 76,-35-35-38</inkml:trace>
    </iact:actionData>
  </iact:action>
  <iact:action type="add" startTime="30815">
    <iact:property name="dataType"/>
    <iact:actionData xml:id="d5">
      <inkml:trace xmlns:inkml="http://www.w3.org/2003/InkML" xml:id="stk5" contextRef="#ctx0" brushRef="#br0">14325 5041 0,'0'35'79,"0"34"-64,0 70-6,0-104-1,0 35 1,0-36-1,0 1-1,0 0 3,0 0-2,0-1-3,0 1 7,0 0 17,0 0-12,0-1-14,0 1 17,0 0-3,0 0-1,0 0-13,0-1 12,0 36-7,0-35 1,0-1 11,0 1-4,0 0 19,0 0-24,-34-1-3,34 36 7,0-1-1,0-34 7,0 0-10,0 34 5,0-34 21,0 0 49,0 0-73,0 0-1,0-1 4,0 1 12,0 0 1,0 0-13,0-1 4,0 1-11,0 35 11,0-36 0,0 1-6,0 0 175,0-70-98</inkml:trace>
    </iact:actionData>
  </iact:action>
  <iact:action type="add" startTime="32363">
    <iact:property name="dataType"/>
    <iact:actionData xml:id="d6">
      <inkml:trace xmlns:inkml="http://www.w3.org/2003/InkML" xml:id="stk6" contextRef="#ctx0" brushRef="#br0">14291 5980 0</inkml:trace>
    </iact:actionData>
  </iact:action>
  <iact:action type="add" startTime="33150">
    <iact:property name="dataType"/>
    <iact:actionData xml:id="d7">
      <inkml:trace xmlns:inkml="http://www.w3.org/2003/InkML" xml:id="stk7" contextRef="#ctx0" brushRef="#br0">14325 6327 0,'0'-35'43,"0"-34"-35,35 34 0,-35 0 9</inkml:trace>
    </iact:actionData>
  </iact:action>
  <iact:action type="add" startTime="33449">
    <iact:property name="dataType"/>
    <iact:actionData xml:id="d8">
      <inkml:trace xmlns:inkml="http://www.w3.org/2003/InkML" xml:id="stk8" contextRef="#ctx0" brushRef="#br0">14499 6049 0,'35'0'70,"-35"35"42,0 0-91,69-1-12,-69 1 17,0 35-5,0-36-6,0 1-7,35 0 24,-35 0 326,0 34-334,0-34-14,0 35 4,0-36-3,0 36 5,0-35 29,0-1-9,0 1-28,0 0 4,35 0 33,-35-1-13,35 1-28,-35 0 4,35 0 138,-1-35-109,1 0-21,-35-35-8,35 0 16,0 35 8,-1-35-15,1 1 38,0-1-39,0 35 64,-1-35-48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audio" Target="../media/media4.m4a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microsoft.com/office/2007/relationships/media" Target="../media/media4.m4a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6.png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2.png"/><Relationship Id="rId5" Type="http://schemas.microsoft.com/office/2011/relationships/inkAction" Target="../ink/inkAction1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b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th</a:t>
            </a:r>
            <a:endParaRPr lang="en-GB" sz="7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4D30CD9-264F-465D-9EC7-474E6BA10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16"/>
    </mc:Choice>
    <mc:Fallback>
      <p:transition spd="slow" advTm="7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rone Clipart Royal Throne - Cartoon Throne Chair Png , Free Transparent  Clipart - ClipartKey">
            <a:extLst>
              <a:ext uri="{FF2B5EF4-FFF2-40B4-BE49-F238E27FC236}">
                <a16:creationId xmlns:a16="http://schemas.microsoft.com/office/drawing/2014/main" id="{63783433-CDB8-4E51-9CA5-41F33C5DA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" b="9948"/>
          <a:stretch/>
        </p:blipFill>
        <p:spPr bwMode="auto">
          <a:xfrm>
            <a:off x="576504" y="1123527"/>
            <a:ext cx="3333375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lip Art: Basic Words: Thorn Color Unlabeled I abcteach.com | abcteach">
            <a:extLst>
              <a:ext uri="{FF2B5EF4-FFF2-40B4-BE49-F238E27FC236}">
                <a16:creationId xmlns:a16="http://schemas.microsoft.com/office/drawing/2014/main" id="{89319228-DAB6-4524-873C-AEB89925D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5373" r="5916" b="4350"/>
          <a:stretch/>
        </p:blipFill>
        <p:spPr bwMode="auto">
          <a:xfrm>
            <a:off x="4310676" y="2103552"/>
            <a:ext cx="3537345" cy="26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artoon Thumb High Res Stock Images | Shutterstock">
            <a:extLst>
              <a:ext uri="{FF2B5EF4-FFF2-40B4-BE49-F238E27FC236}">
                <a16:creationId xmlns:a16="http://schemas.microsoft.com/office/drawing/2014/main" id="{5A9CF53D-58A3-4918-8523-82C8A4EB1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9" r="8722" b="7143"/>
          <a:stretch/>
        </p:blipFill>
        <p:spPr bwMode="auto">
          <a:xfrm>
            <a:off x="8162336" y="1198754"/>
            <a:ext cx="3517120" cy="445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C7C6744-58FA-4EBF-9C8D-D257B6F4B3F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50"/>
    </mc:Choice>
    <mc:Fallback>
      <p:transition spd="slow" advTm="14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F2DBAF7-4D51-4BD1-83A7-EE0E2B320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698" y="643466"/>
            <a:ext cx="5728604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4561709-3498-43B4-A4E7-A6EA1F6697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82"/>
    </mc:Choice>
    <mc:Fallback>
      <p:transition spd="slow" advTm="19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2423572" y="402036"/>
            <a:ext cx="106046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2802" y="402036"/>
            <a:ext cx="10936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10651780" y="362466"/>
            <a:ext cx="105915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405" y="3591061"/>
            <a:ext cx="108542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5B002-F025-4C15-9FD3-0A138DF7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2623432" y="5187566"/>
            <a:ext cx="108361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8505" y="2349000"/>
            <a:ext cx="10610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AEAA6-FAFC-4679-A4D2-AD2FC109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8796593" y="5187566"/>
            <a:ext cx="108535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0F083-FEDE-47EF-8A5B-5BDBE658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404019" y="1994557"/>
            <a:ext cx="105900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4E193-D19E-42D6-9D0F-148A0ED7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2214" y="1989000"/>
            <a:ext cx="108542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F5CA7-D652-4F6F-93D1-02891FF8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2158" y="1867948"/>
            <a:ext cx="10772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CAC044-CA8F-4717-9147-3FD7D74D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8" y="5187566"/>
            <a:ext cx="105738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0EC4C4-0ABE-4FC0-BA7F-FBE5667A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65" y="5187566"/>
            <a:ext cx="107057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A76EB3-C59E-482F-93E4-11BFC5BE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7304" y="402036"/>
            <a:ext cx="10638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75FF48-1D3F-4328-B6CB-8FD76492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4175" y="5182009"/>
            <a:ext cx="10773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0FA034-7AA1-46E3-8344-321F6702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8482" y="3517604"/>
            <a:ext cx="10638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79AF18-B794-4E16-B78C-3472C6E4C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451" y="341977"/>
            <a:ext cx="107429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0E120B-D91F-4A92-BCFB-421790E6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7304" y="3755964"/>
            <a:ext cx="10719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0D1F66-ED78-4778-B0BA-7563ED2AB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9449" y="358828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close up&#10;&#10;Description automatically generated">
            <a:extLst>
              <a:ext uri="{FF2B5EF4-FFF2-40B4-BE49-F238E27FC236}">
                <a16:creationId xmlns:a16="http://schemas.microsoft.com/office/drawing/2014/main" id="{168B2512-0AE8-408B-8F1A-A57AB37D2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1" r="10408"/>
          <a:stretch/>
        </p:blipFill>
        <p:spPr bwMode="auto">
          <a:xfrm>
            <a:off x="2028627" y="3694487"/>
            <a:ext cx="118961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A close up of a device&#10;&#10;Description automatically generated">
            <a:extLst>
              <a:ext uri="{FF2B5EF4-FFF2-40B4-BE49-F238E27FC236}">
                <a16:creationId xmlns:a16="http://schemas.microsoft.com/office/drawing/2014/main" id="{170D5663-45FB-492C-9027-6437FEBE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7495" y="1961076"/>
            <a:ext cx="10746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C3E5FA3E-1085-4237-84F0-1903E5B66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3757" y="1994557"/>
            <a:ext cx="108816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CF7771-CF46-47E3-844A-AED2E0864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8489" y="3524282"/>
            <a:ext cx="10665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9C473422-517F-47CA-AC17-855EC936A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6009" y="5182009"/>
            <a:ext cx="10692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6B4C1FD-8F06-4BE5-B9CE-BC0CFEBB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464" y="402036"/>
            <a:ext cx="10909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4EE2C53F-988C-4345-9BE4-044010A8F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8158" y="1652065"/>
            <a:ext cx="111054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E57B335-7B50-48B8-98A7-E7D7B556789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581"/>
    </mc:Choice>
    <mc:Fallback>
      <p:transition spd="slow" advTm="66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603E01-F05D-43A1-80C6-0BB390E9A267}"/>
              </a:ext>
            </a:extLst>
          </p:cNvPr>
          <p:cNvSpPr txBox="1"/>
          <p:nvPr/>
        </p:nvSpPr>
        <p:spPr>
          <a:xfrm>
            <a:off x="1106557" y="1457739"/>
            <a:ext cx="2478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atin typeface="Bahnschrift" panose="020B0502040204020203" pitchFamily="34" charset="0"/>
              </a:rPr>
              <a:t>th</a:t>
            </a:r>
            <a:endParaRPr lang="en-GB" sz="8000" dirty="0">
              <a:latin typeface="Bahnschrift" panose="020B0502040204020203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857D905-9109-4C45-B31A-6E51AB88B159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916360" y="1789560"/>
              <a:ext cx="2503800" cy="726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857D905-9109-4C45-B31A-6E51AB88B1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7000" y="1780200"/>
                <a:ext cx="2522520" cy="7452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529F247-70D3-4943-98E4-842C81ACA6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892"/>
    </mc:Choice>
    <mc:Fallback>
      <p:transition spd="slow" advTm="38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.6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1|1.2|1.2|1.1|1.1|1.1|1.1|1.2|1.1|1.2|1.2|1.1|1.2|1.3|1.2|1.1|1.2|1.1|1.3|1.3|1.2|2|1.2|1.3|3.3|0.9|0.7|1.1|1.2|1.1|1.1|1|1.1|1|0.9|1.1|1.1|1.1|1.1|1|1.1|1|1|1.2|1|1|1|0.9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</Words>
  <Application>Microsoft Office PowerPoint</Application>
  <PresentationFormat>Widescreen</PresentationFormat>
  <Paragraphs>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Bahnschrift</vt:lpstr>
      <vt:lpstr>Calibri</vt:lpstr>
      <vt:lpstr>Calibri Light</vt:lpstr>
      <vt:lpstr>Comic Sans MS</vt:lpstr>
      <vt:lpstr>Office Theme</vt:lpstr>
      <vt:lpstr>Set 1 Sounds th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w</dc:title>
  <dc:creator>Laptop</dc:creator>
  <cp:lastModifiedBy>Laptop</cp:lastModifiedBy>
  <cp:revision>5</cp:revision>
  <dcterms:created xsi:type="dcterms:W3CDTF">2021-01-22T13:11:04Z</dcterms:created>
  <dcterms:modified xsi:type="dcterms:W3CDTF">2021-01-28T09:41:08Z</dcterms:modified>
</cp:coreProperties>
</file>