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4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8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6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5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0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B6B8-C3E5-4B50-87BE-94B6154D960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E731-21C6-4B3A-83B6-8E49EEAF1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2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Quiz time</a:t>
            </a:r>
            <a:br>
              <a:rPr lang="en-GB" dirty="0" smtClean="0"/>
            </a:br>
            <a:r>
              <a:rPr lang="en-GB" dirty="0" smtClean="0"/>
              <a:t>Let’s see what you can remember about this story.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413275" cy="446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8157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Why did the animals get a fright? 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5511874" cy="415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60032" y="4365104"/>
            <a:ext cx="3851275" cy="2311400"/>
            <a:chOff x="4860032" y="4365104"/>
            <a:chExt cx="3851275" cy="2311400"/>
          </a:xfrm>
        </p:grpSpPr>
        <p:pic>
          <p:nvPicPr>
            <p:cNvPr id="11" name="Picture 2" descr="C:\Users\Kay\Documents\ASSESSMENT UNIT PLANNING\Autumn &amp; winter\Winter\20151227_1430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365104"/>
              <a:ext cx="3851275" cy="23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7452320" y="5661248"/>
              <a:ext cx="720080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37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8157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All of a sudden there was a loud creak. Little mole poked its head up from under the floorboards. </a:t>
            </a:r>
            <a:endParaRPr lang="en-GB" dirty="0"/>
          </a:p>
        </p:txBody>
      </p:sp>
      <p:pic>
        <p:nvPicPr>
          <p:cNvPr id="11" name="Picture 2" descr="C:\Users\Kay\Documents\ASSESSMENT UNIT PLANNING\Autumn &amp; winter\Winter\20151227_143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0700" cy="44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8157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Did this story have a happy ending?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93" y="1124744"/>
            <a:ext cx="6427801" cy="59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this?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1496"/>
            <a:ext cx="2952328" cy="45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944985" cy="21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19" y="1772816"/>
            <a:ext cx="1704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16" y="3933056"/>
            <a:ext cx="1777752" cy="22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36559"/>
            <a:ext cx="1571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GB" dirty="0" smtClean="0"/>
              <a:t>It is Percy the Park Keeper. 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952328" cy="45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944985" cy="21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19" y="1772816"/>
            <a:ext cx="1704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1777752" cy="22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36559"/>
            <a:ext cx="1571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3568" y="55753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He is the main character in this story.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5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do the animals and Percy live? 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90399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5015538" cy="37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This is the setting of the story.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3" y="476672"/>
            <a:ext cx="290399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5015538" cy="37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75656" y="341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They live in a park.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4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is the weather like outside?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341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Is it day or night time?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14623"/>
            <a:ext cx="36861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040"/>
            <a:ext cx="1916980" cy="41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" y="667773"/>
            <a:ext cx="28098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0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815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 is winter and it is snowing. It is very cold outside.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It is night time and Percy went to bed.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14623"/>
            <a:ext cx="36861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040"/>
            <a:ext cx="1916980" cy="41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4" y="1449938"/>
            <a:ext cx="28098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0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8157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did the animals in the park do?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78" y="2286275"/>
            <a:ext cx="2857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67" y="980729"/>
            <a:ext cx="201945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4" y="1001689"/>
            <a:ext cx="1822103" cy="24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95" y="3782287"/>
            <a:ext cx="1771650" cy="275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6266"/>
            <a:ext cx="2492102" cy="253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8157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animals were cold outside. They knocked on the door of Percy’s hut. They wanted to go inside because they were too cold. 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78" y="2286275"/>
            <a:ext cx="2857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67" y="980729"/>
            <a:ext cx="201945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35105"/>
            <a:ext cx="1822103" cy="24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95" y="3782287"/>
            <a:ext cx="1771650" cy="275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9132"/>
            <a:ext cx="2492102" cy="253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3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159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Quiz time Let’s see what you can remember about this story.</vt:lpstr>
      <vt:lpstr>Who is this?</vt:lpstr>
      <vt:lpstr>It is Percy the Park Keeper.  </vt:lpstr>
      <vt:lpstr>Where do the animals and Percy live?  </vt:lpstr>
      <vt:lpstr>This is the setting of the story.</vt:lpstr>
      <vt:lpstr>What is the weather like outside?</vt:lpstr>
      <vt:lpstr>It is winter and it is snowing. It is very cold outside.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time Let’s see what you can remember about this story.</dc:title>
  <dc:creator>Harris, Nikki</dc:creator>
  <cp:lastModifiedBy>Harris, Nikki</cp:lastModifiedBy>
  <cp:revision>6</cp:revision>
  <dcterms:created xsi:type="dcterms:W3CDTF">2021-02-09T10:59:32Z</dcterms:created>
  <dcterms:modified xsi:type="dcterms:W3CDTF">2021-02-09T11:59:18Z</dcterms:modified>
</cp:coreProperties>
</file>