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1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6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0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2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6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4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4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2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6879-99A4-420E-8D97-6A585B2CAC6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A448-F69D-4121-81DE-7C5D056EF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32D-FF79-4E28-ADF1-0ED06C7F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28738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Year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E5576-5A9E-4CA1-B6C4-65BF83CF1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9" y="2138635"/>
            <a:ext cx="11930062" cy="1655762"/>
          </a:xfrm>
        </p:spPr>
        <p:txBody>
          <a:bodyPr>
            <a:normAutofit fontScale="47500" lnSpcReduction="20000"/>
          </a:bodyPr>
          <a:lstStyle/>
          <a:p>
            <a:endParaRPr lang="en-GB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Telling 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the time using an analogue clock</a:t>
            </a:r>
            <a:r>
              <a:rPr lang="en-GB" sz="8000" dirty="0">
                <a:latin typeface="Sassoon Penpals" panose="02000400000000000000" pitchFamily="50" charset="0"/>
              </a:rPr>
              <a:t>. </a:t>
            </a:r>
            <a:endParaRPr lang="en-GB" sz="8000" dirty="0" smtClean="0">
              <a:latin typeface="Sassoon Penpals" panose="02000400000000000000" pitchFamily="50" charset="0"/>
            </a:endParaRPr>
          </a:p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 past and quarter to</a:t>
            </a: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50AA39-F5D2-4B08-82B0-5C63B6946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0"/>
    </mc:Choice>
    <mc:Fallback xmlns="">
      <p:transition spd="slow" advTm="1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0DA863-54AC-45F0-A34B-0227950CCC6E}"/>
              </a:ext>
            </a:extLst>
          </p:cNvPr>
          <p:cNvSpPr txBox="1"/>
          <p:nvPr/>
        </p:nvSpPr>
        <p:spPr>
          <a:xfrm>
            <a:off x="3646311" y="163689"/>
            <a:ext cx="43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Sassoon Penpals" panose="02000400000000000000" pitchFamily="50" charset="0"/>
              </a:rPr>
              <a:t>Quarter past 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9B682-A923-4506-A84D-3D87F39A14F0}"/>
              </a:ext>
            </a:extLst>
          </p:cNvPr>
          <p:cNvSpPr txBox="1"/>
          <p:nvPr/>
        </p:nvSpPr>
        <p:spPr>
          <a:xfrm>
            <a:off x="38451" y="4199466"/>
            <a:ext cx="51530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It is quarter past </a:t>
            </a:r>
            <a:r>
              <a:rPr lang="en-GB" sz="3200" b="1" dirty="0">
                <a:latin typeface="Sassoon Penpals" panose="02000400000000000000" pitchFamily="50" charset="0"/>
              </a:rPr>
              <a:t>12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minute hand is pointing to the </a:t>
            </a:r>
            <a:r>
              <a:rPr lang="en-GB" sz="3200" b="1" dirty="0">
                <a:latin typeface="Sassoon Penpals" panose="02000400000000000000" pitchFamily="50" charset="0"/>
              </a:rPr>
              <a:t>3.</a:t>
            </a:r>
          </a:p>
          <a:p>
            <a:endParaRPr lang="en-GB" sz="3200" b="1" dirty="0">
              <a:latin typeface="Sassoon Penpals" panose="02000400000000000000" pitchFamily="50" charset="0"/>
            </a:endParaRPr>
          </a:p>
          <a:p>
            <a:r>
              <a:rPr lang="en-GB" sz="3200" dirty="0">
                <a:latin typeface="Sassoon Penpals" panose="02000400000000000000" pitchFamily="50" charset="0"/>
              </a:rPr>
              <a:t>The hour hand is pointing  between the </a:t>
            </a:r>
            <a:r>
              <a:rPr lang="en-GB" sz="3200" b="1" dirty="0">
                <a:latin typeface="Sassoon Penpals" panose="02000400000000000000" pitchFamily="50" charset="0"/>
              </a:rPr>
              <a:t>12</a:t>
            </a:r>
            <a:r>
              <a:rPr lang="en-GB" sz="3200" dirty="0">
                <a:latin typeface="Sassoon Penpals" panose="02000400000000000000" pitchFamily="50" charset="0"/>
              </a:rPr>
              <a:t> and </a:t>
            </a:r>
            <a:r>
              <a:rPr lang="en-GB" sz="3200" b="1" dirty="0">
                <a:latin typeface="Sassoon Penpals" panose="02000400000000000000" pitchFamily="50" charset="0"/>
              </a:rPr>
              <a:t>1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7EDEC-5E96-461A-87AF-EBAF653B23A7}"/>
              </a:ext>
            </a:extLst>
          </p:cNvPr>
          <p:cNvSpPr txBox="1"/>
          <p:nvPr/>
        </p:nvSpPr>
        <p:spPr>
          <a:xfrm>
            <a:off x="406398" y="1006508"/>
            <a:ext cx="6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assoon Penpals" panose="02000400000000000000" pitchFamily="50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8C034-5C65-4559-B7C8-27C4C0E5C649}"/>
              </a:ext>
            </a:extLst>
          </p:cNvPr>
          <p:cNvSpPr txBox="1"/>
          <p:nvPr/>
        </p:nvSpPr>
        <p:spPr>
          <a:xfrm>
            <a:off x="7297560" y="1171575"/>
            <a:ext cx="67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 Penpals" panose="02000400000000000000" pitchFamily="50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7C4B3-6168-40A9-9ADA-F490702A69C2}"/>
              </a:ext>
            </a:extLst>
          </p:cNvPr>
          <p:cNvSpPr txBox="1"/>
          <p:nvPr/>
        </p:nvSpPr>
        <p:spPr>
          <a:xfrm>
            <a:off x="6940904" y="4199466"/>
            <a:ext cx="5153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It is quarter past </a:t>
            </a:r>
            <a:r>
              <a:rPr lang="en-GB" sz="3200" b="1" dirty="0">
                <a:latin typeface="Sassoon Penpals" panose="02000400000000000000" pitchFamily="50" charset="0"/>
              </a:rPr>
              <a:t>3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minute hand is pointing to the </a:t>
            </a:r>
            <a:r>
              <a:rPr lang="en-GB" sz="3200" b="1" dirty="0">
                <a:latin typeface="Sassoon Penpals" panose="02000400000000000000" pitchFamily="50" charset="0"/>
              </a:rPr>
              <a:t>3.</a:t>
            </a:r>
          </a:p>
          <a:p>
            <a:endParaRPr lang="en-GB" sz="3200" b="1" dirty="0">
              <a:latin typeface="Sassoon Penpals" panose="02000400000000000000" pitchFamily="50" charset="0"/>
            </a:endParaRPr>
          </a:p>
          <a:p>
            <a:r>
              <a:rPr lang="en-GB" sz="3200" dirty="0">
                <a:latin typeface="Sassoon Penpals" panose="02000400000000000000" pitchFamily="50" charset="0"/>
              </a:rPr>
              <a:t>The hour hand is pointing between the </a:t>
            </a:r>
            <a:r>
              <a:rPr lang="en-GB" sz="3200" b="1" dirty="0">
                <a:latin typeface="Sassoon Penpals" panose="02000400000000000000" pitchFamily="50" charset="0"/>
              </a:rPr>
              <a:t>3 </a:t>
            </a:r>
            <a:r>
              <a:rPr lang="en-GB" sz="3200" dirty="0">
                <a:latin typeface="Sassoon Penpals" panose="02000400000000000000" pitchFamily="50" charset="0"/>
              </a:rPr>
              <a:t>and </a:t>
            </a:r>
            <a:r>
              <a:rPr lang="en-GB" sz="3200" b="1" dirty="0">
                <a:latin typeface="Sassoon Penpals" panose="02000400000000000000" pitchFamily="50" charset="0"/>
              </a:rPr>
              <a:t>4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ED151-E0AA-4DD4-9E17-F8D79A0436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4443" y="1170832"/>
            <a:ext cx="2607407" cy="2554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D05EB-748D-4103-B82A-A4C0A2A2B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27" y="1170832"/>
            <a:ext cx="2578420" cy="255454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E10020A-ED6F-429E-A61A-259EDD39B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3"/>
    </mc:Choice>
    <mc:Fallback xmlns="">
      <p:transition spd="slow" advTm="2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0DA863-54AC-45F0-A34B-0227950CCC6E}"/>
              </a:ext>
            </a:extLst>
          </p:cNvPr>
          <p:cNvSpPr txBox="1"/>
          <p:nvPr/>
        </p:nvSpPr>
        <p:spPr>
          <a:xfrm>
            <a:off x="4060649" y="143495"/>
            <a:ext cx="43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Sassoon Penpals" panose="02000400000000000000" pitchFamily="50" charset="0"/>
              </a:rPr>
              <a:t>Quarter to 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9B682-A923-4506-A84D-3D87F39A14F0}"/>
              </a:ext>
            </a:extLst>
          </p:cNvPr>
          <p:cNvSpPr txBox="1"/>
          <p:nvPr/>
        </p:nvSpPr>
        <p:spPr>
          <a:xfrm>
            <a:off x="104775" y="4199466"/>
            <a:ext cx="518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It is quarter to </a:t>
            </a:r>
            <a:r>
              <a:rPr lang="en-GB" sz="3200" b="1" dirty="0">
                <a:latin typeface="Sassoon Penpals" panose="02000400000000000000" pitchFamily="50" charset="0"/>
              </a:rPr>
              <a:t>10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minute hand is pointing to the </a:t>
            </a:r>
            <a:r>
              <a:rPr lang="en-GB" sz="3200" b="1" dirty="0">
                <a:latin typeface="Sassoon Penpals" panose="02000400000000000000" pitchFamily="50" charset="0"/>
              </a:rPr>
              <a:t>9.</a:t>
            </a:r>
          </a:p>
          <a:p>
            <a:r>
              <a:rPr lang="en-GB" sz="3200" b="1" dirty="0">
                <a:latin typeface="Sassoon Penpals" panose="02000400000000000000" pitchFamily="50" charset="0"/>
              </a:rPr>
              <a:t> 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hour hand is pointing  between the </a:t>
            </a:r>
            <a:r>
              <a:rPr lang="en-GB" sz="3200" b="1" dirty="0">
                <a:latin typeface="Sassoon Penpals" panose="02000400000000000000" pitchFamily="50" charset="0"/>
              </a:rPr>
              <a:t>9</a:t>
            </a:r>
            <a:r>
              <a:rPr lang="en-GB" sz="3200" dirty="0">
                <a:latin typeface="Sassoon Penpals" panose="02000400000000000000" pitchFamily="50" charset="0"/>
              </a:rPr>
              <a:t> and </a:t>
            </a:r>
            <a:r>
              <a:rPr lang="en-GB" sz="3200" b="1" dirty="0">
                <a:latin typeface="Sassoon Penpals" panose="02000400000000000000" pitchFamily="50" charset="0"/>
              </a:rPr>
              <a:t>10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7EDEC-5E96-461A-87AF-EBAF653B23A7}"/>
              </a:ext>
            </a:extLst>
          </p:cNvPr>
          <p:cNvSpPr txBox="1"/>
          <p:nvPr/>
        </p:nvSpPr>
        <p:spPr>
          <a:xfrm>
            <a:off x="406398" y="1006508"/>
            <a:ext cx="6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assoon Penpals" panose="02000400000000000000" pitchFamily="50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8C034-5C65-4559-B7C8-27C4C0E5C649}"/>
              </a:ext>
            </a:extLst>
          </p:cNvPr>
          <p:cNvSpPr txBox="1"/>
          <p:nvPr/>
        </p:nvSpPr>
        <p:spPr>
          <a:xfrm>
            <a:off x="7297560" y="1171575"/>
            <a:ext cx="67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 Penpals" panose="02000400000000000000" pitchFamily="50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7C4B3-6168-40A9-9ADA-F490702A69C2}"/>
              </a:ext>
            </a:extLst>
          </p:cNvPr>
          <p:cNvSpPr txBox="1"/>
          <p:nvPr/>
        </p:nvSpPr>
        <p:spPr>
          <a:xfrm>
            <a:off x="6905628" y="4218051"/>
            <a:ext cx="5181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It is quarter to </a:t>
            </a:r>
            <a:r>
              <a:rPr lang="en-GB" sz="3200" b="1" dirty="0">
                <a:latin typeface="Sassoon Penpals" panose="02000400000000000000" pitchFamily="50" charset="0"/>
              </a:rPr>
              <a:t>5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minute hand is pointing to the </a:t>
            </a:r>
            <a:r>
              <a:rPr lang="en-GB" sz="3200" b="1" dirty="0">
                <a:latin typeface="Sassoon Penpals" panose="02000400000000000000" pitchFamily="50" charset="0"/>
              </a:rPr>
              <a:t>9.</a:t>
            </a:r>
          </a:p>
          <a:p>
            <a:r>
              <a:rPr lang="en-GB" sz="3200" b="1" dirty="0">
                <a:latin typeface="Sassoon Penpals" panose="02000400000000000000" pitchFamily="50" charset="0"/>
              </a:rPr>
              <a:t> 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hour hand is pointing between the </a:t>
            </a:r>
            <a:r>
              <a:rPr lang="en-GB" sz="3200" b="1" dirty="0">
                <a:latin typeface="Sassoon Penpals" panose="02000400000000000000" pitchFamily="50" charset="0"/>
              </a:rPr>
              <a:t> 4 </a:t>
            </a:r>
            <a:r>
              <a:rPr lang="en-GB" sz="3200" dirty="0">
                <a:latin typeface="Sassoon Penpals" panose="02000400000000000000" pitchFamily="50" charset="0"/>
              </a:rPr>
              <a:t>and </a:t>
            </a:r>
            <a:r>
              <a:rPr lang="en-GB" sz="3200" b="1" dirty="0">
                <a:latin typeface="Sassoon Penpals" panose="02000400000000000000" pitchFamily="50" charset="0"/>
              </a:rPr>
              <a:t>5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E248A-8392-4133-B4CC-766623C6A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33130"/>
            <a:ext cx="2933700" cy="3181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B40DB6-54C0-4EDD-9895-555ABE3E4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607" y="933130"/>
            <a:ext cx="3236838" cy="318135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A6D0C67-0A23-42F5-9C51-3D4FC64F1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0"/>
    </mc:Choice>
    <mc:Fallback xmlns="">
      <p:transition spd="slow" advTm="28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091017-158E-4A8C-BFE9-9EB645ECE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704553"/>
            <a:ext cx="5631777" cy="2447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55D8E8-0FFC-40BC-823B-4B4D26023CC4}"/>
              </a:ext>
            </a:extLst>
          </p:cNvPr>
          <p:cNvSpPr txBox="1"/>
          <p:nvPr/>
        </p:nvSpPr>
        <p:spPr>
          <a:xfrm>
            <a:off x="257175" y="242888"/>
            <a:ext cx="700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enpals" panose="02000400000000000000" pitchFamily="50" charset="0"/>
              </a:rPr>
              <a:t>Write the times shown on the clock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0E6440-5862-4646-A870-610ADF106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3767137"/>
            <a:ext cx="5631777" cy="2521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059A97-70E1-49B1-9FA9-89798FE16F85}"/>
              </a:ext>
            </a:extLst>
          </p:cNvPr>
          <p:cNvSpPr txBox="1"/>
          <p:nvPr/>
        </p:nvSpPr>
        <p:spPr>
          <a:xfrm>
            <a:off x="71438" y="685800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4C205-722B-4734-8AE4-665531129683}"/>
              </a:ext>
            </a:extLst>
          </p:cNvPr>
          <p:cNvSpPr txBox="1"/>
          <p:nvPr/>
        </p:nvSpPr>
        <p:spPr>
          <a:xfrm>
            <a:off x="3144501" y="796886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14BDC-AFE8-466E-A40D-77C547AFD927}"/>
              </a:ext>
            </a:extLst>
          </p:cNvPr>
          <p:cNvSpPr txBox="1"/>
          <p:nvPr/>
        </p:nvSpPr>
        <p:spPr>
          <a:xfrm>
            <a:off x="71438" y="376713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B7E20-8FC5-4CFC-A49E-AA664E0AFC51}"/>
              </a:ext>
            </a:extLst>
          </p:cNvPr>
          <p:cNvSpPr txBox="1"/>
          <p:nvPr/>
        </p:nvSpPr>
        <p:spPr>
          <a:xfrm>
            <a:off x="3243263" y="376713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35430050-20D5-460C-A7D9-CEA03C37D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6"/>
    </mc:Choice>
    <mc:Fallback xmlns="">
      <p:transition spd="slow" advTm="3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091017-158E-4A8C-BFE9-9EB645ECE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704553"/>
            <a:ext cx="5631777" cy="2447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55D8E8-0FFC-40BC-823B-4B4D26023CC4}"/>
              </a:ext>
            </a:extLst>
          </p:cNvPr>
          <p:cNvSpPr txBox="1"/>
          <p:nvPr/>
        </p:nvSpPr>
        <p:spPr>
          <a:xfrm>
            <a:off x="257175" y="242888"/>
            <a:ext cx="700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enpals" panose="02000400000000000000" pitchFamily="50" charset="0"/>
              </a:rPr>
              <a:t>Answers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0E6440-5862-4646-A870-610ADF106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3767137"/>
            <a:ext cx="5631777" cy="2521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059A97-70E1-49B1-9FA9-89798FE16F85}"/>
              </a:ext>
            </a:extLst>
          </p:cNvPr>
          <p:cNvSpPr txBox="1"/>
          <p:nvPr/>
        </p:nvSpPr>
        <p:spPr>
          <a:xfrm>
            <a:off x="71438" y="685800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4C205-722B-4734-8AE4-665531129683}"/>
              </a:ext>
            </a:extLst>
          </p:cNvPr>
          <p:cNvSpPr txBox="1"/>
          <p:nvPr/>
        </p:nvSpPr>
        <p:spPr>
          <a:xfrm>
            <a:off x="3144501" y="796886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14BDC-AFE8-466E-A40D-77C547AFD927}"/>
              </a:ext>
            </a:extLst>
          </p:cNvPr>
          <p:cNvSpPr txBox="1"/>
          <p:nvPr/>
        </p:nvSpPr>
        <p:spPr>
          <a:xfrm>
            <a:off x="71438" y="376713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B7E20-8FC5-4CFC-A49E-AA664E0AFC51}"/>
              </a:ext>
            </a:extLst>
          </p:cNvPr>
          <p:cNvSpPr txBox="1"/>
          <p:nvPr/>
        </p:nvSpPr>
        <p:spPr>
          <a:xfrm>
            <a:off x="3243263" y="376713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F8C9A-D6FA-4BA3-8F6B-D36A2DB0B548}"/>
              </a:ext>
            </a:extLst>
          </p:cNvPr>
          <p:cNvSpPr txBox="1"/>
          <p:nvPr/>
        </p:nvSpPr>
        <p:spPr>
          <a:xfrm>
            <a:off x="257175" y="3286125"/>
            <a:ext cx="550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enpals" panose="02000400000000000000" pitchFamily="50" charset="0"/>
              </a:rPr>
              <a:t>Quarter past 6                            Quarter past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2ACE1-1642-4354-838D-0466476CDBE5}"/>
              </a:ext>
            </a:extLst>
          </p:cNvPr>
          <p:cNvSpPr txBox="1"/>
          <p:nvPr/>
        </p:nvSpPr>
        <p:spPr>
          <a:xfrm>
            <a:off x="322719" y="6289059"/>
            <a:ext cx="550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enpals" panose="02000400000000000000" pitchFamily="50" charset="0"/>
              </a:rPr>
              <a:t>Quarter to 9                           Quarter to 10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8E2C439-8D68-4B92-9F58-070298D43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5"/>
    </mc:Choice>
    <mc:Fallback xmlns="">
      <p:transition spd="slow" advTm="13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159</Words>
  <Application>Microsoft Office PowerPoint</Application>
  <PresentationFormat>Widescreen</PresentationFormat>
  <Paragraphs>38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Sassoon Penpals</vt:lpstr>
      <vt:lpstr>Office Theme</vt:lpstr>
      <vt:lpstr>Year two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2</cp:revision>
  <dcterms:created xsi:type="dcterms:W3CDTF">2021-01-12T11:02:33Z</dcterms:created>
  <dcterms:modified xsi:type="dcterms:W3CDTF">2021-01-12T11:27:26Z</dcterms:modified>
</cp:coreProperties>
</file>